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91" r:id="rId3"/>
    <p:sldId id="257" r:id="rId4"/>
    <p:sldId id="259" r:id="rId5"/>
    <p:sldId id="269" r:id="rId6"/>
    <p:sldId id="271" r:id="rId7"/>
    <p:sldId id="282" r:id="rId8"/>
    <p:sldId id="261" r:id="rId9"/>
    <p:sldId id="262" r:id="rId10"/>
    <p:sldId id="260" r:id="rId11"/>
    <p:sldId id="272" r:id="rId12"/>
    <p:sldId id="279" r:id="rId13"/>
    <p:sldId id="280" r:id="rId14"/>
    <p:sldId id="263" r:id="rId15"/>
    <p:sldId id="281" r:id="rId16"/>
    <p:sldId id="265" r:id="rId17"/>
    <p:sldId id="270" r:id="rId18"/>
    <p:sldId id="273" r:id="rId19"/>
    <p:sldId id="274" r:id="rId20"/>
    <p:sldId id="275" r:id="rId21"/>
    <p:sldId id="286" r:id="rId22"/>
    <p:sldId id="293" r:id="rId23"/>
    <p:sldId id="287" r:id="rId24"/>
    <p:sldId id="288" r:id="rId25"/>
    <p:sldId id="267" r:id="rId26"/>
    <p:sldId id="266" r:id="rId27"/>
    <p:sldId id="283" r:id="rId28"/>
    <p:sldId id="289" r:id="rId29"/>
    <p:sldId id="290" r:id="rId30"/>
    <p:sldId id="268" r:id="rId31"/>
    <p:sldId id="284" r:id="rId32"/>
    <p:sldId id="276" r:id="rId33"/>
    <p:sldId id="277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9DAD0D39-7D38-45A7-A854-DCBAAA006FC6}">
          <p14:sldIdLst>
            <p14:sldId id="256"/>
            <p14:sldId id="291"/>
            <p14:sldId id="257"/>
            <p14:sldId id="259"/>
            <p14:sldId id="269"/>
            <p14:sldId id="271"/>
          </p14:sldIdLst>
        </p14:section>
        <p14:section name="大綱" id="{1A996A05-B66C-4ED6-B279-F365C999BF98}">
          <p14:sldIdLst>
            <p14:sldId id="282"/>
          </p14:sldIdLst>
        </p14:section>
        <p14:section name="問題的種類" id="{F0819EC0-BF03-4BB1-8A51-3769D2D63F53}">
          <p14:sldIdLst>
            <p14:sldId id="261"/>
            <p14:sldId id="262"/>
            <p14:sldId id="260"/>
          </p14:sldIdLst>
        </p14:section>
        <p14:section name="學習流程" id="{8E3C86FE-EB02-46CC-B9A7-D27DEF70347A}">
          <p14:sldIdLst>
            <p14:sldId id="272"/>
            <p14:sldId id="279"/>
            <p14:sldId id="280"/>
            <p14:sldId id="263"/>
            <p14:sldId id="281"/>
            <p14:sldId id="265"/>
            <p14:sldId id="270"/>
            <p14:sldId id="273"/>
            <p14:sldId id="274"/>
            <p14:sldId id="275"/>
          </p14:sldIdLst>
        </p14:section>
        <p14:section name="機器學習常見詞彙" id="{CB861C77-4265-4206-8D5E-D0C9C4FCA578}">
          <p14:sldIdLst>
            <p14:sldId id="286"/>
            <p14:sldId id="293"/>
            <p14:sldId id="287"/>
            <p14:sldId id="288"/>
          </p14:sldIdLst>
        </p14:section>
        <p14:section name="範例-猜拳規則學習" id="{44298707-1580-4860-84EA-6EFD52565DF1}">
          <p14:sldIdLst>
            <p14:sldId id="267"/>
            <p14:sldId id="266"/>
            <p14:sldId id="283"/>
          </p14:sldIdLst>
        </p14:section>
        <p14:section name="範例-手勢辨識(手指彎曲感測)" id="{F6A3B60A-DD5D-4BC5-A668-A21CC1FB0A5F}">
          <p14:sldIdLst>
            <p14:sldId id="289"/>
            <p14:sldId id="290"/>
          </p14:sldIdLst>
        </p14:section>
        <p14:section name="範例-手寫辨識" id="{5D32B60E-3A2E-44E2-BD34-207FC7EA74AB}">
          <p14:sldIdLst>
            <p14:sldId id="268"/>
            <p14:sldId id="284"/>
          </p14:sldIdLst>
        </p14:section>
        <p14:section name="高級版湊答案" id="{ACC8009F-3C0E-4635-A1F3-2C4CA8192F54}">
          <p14:sldIdLst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997B37-C14C-469B-ACF7-199C11E36C4B}" v="645" dt="2020-09-09T11:30:27.5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en-i Kao" userId="a59c1bdb761853cd" providerId="LiveId" clId="{FB997B37-C14C-469B-ACF7-199C11E36C4B}"/>
    <pc:docChg chg="undo custSel addSld delSld modSld sldOrd addSection delSection modSection">
      <pc:chgData name="tien-i Kao" userId="a59c1bdb761853cd" providerId="LiveId" clId="{FB997B37-C14C-469B-ACF7-199C11E36C4B}" dt="2020-09-09T11:30:27.573" v="5971" actId="478"/>
      <pc:docMkLst>
        <pc:docMk/>
      </pc:docMkLst>
      <pc:sldChg chg="new">
        <pc:chgData name="tien-i Kao" userId="a59c1bdb761853cd" providerId="LiveId" clId="{FB997B37-C14C-469B-ACF7-199C11E36C4B}" dt="2020-08-28T06:26:34.303" v="0" actId="680"/>
        <pc:sldMkLst>
          <pc:docMk/>
          <pc:sldMk cId="2138382261" sldId="256"/>
        </pc:sldMkLst>
      </pc:sldChg>
      <pc:sldChg chg="addSp delSp modSp new mod modNotesTx">
        <pc:chgData name="tien-i Kao" userId="a59c1bdb761853cd" providerId="LiveId" clId="{FB997B37-C14C-469B-ACF7-199C11E36C4B}" dt="2020-08-28T06:58:13.475" v="507" actId="1076"/>
        <pc:sldMkLst>
          <pc:docMk/>
          <pc:sldMk cId="2721893140" sldId="257"/>
        </pc:sldMkLst>
        <pc:spChg chg="mod">
          <ac:chgData name="tien-i Kao" userId="a59c1bdb761853cd" providerId="LiveId" clId="{FB997B37-C14C-469B-ACF7-199C11E36C4B}" dt="2020-08-28T06:57:17.391" v="442" actId="20577"/>
          <ac:spMkLst>
            <pc:docMk/>
            <pc:sldMk cId="2721893140" sldId="257"/>
            <ac:spMk id="2" creationId="{46B02EC7-6C43-49AF-BD5F-77A9025E0176}"/>
          </ac:spMkLst>
        </pc:spChg>
        <pc:spChg chg="del">
          <ac:chgData name="tien-i Kao" userId="a59c1bdb761853cd" providerId="LiveId" clId="{FB997B37-C14C-469B-ACF7-199C11E36C4B}" dt="2020-08-28T06:39:54.167" v="30" actId="478"/>
          <ac:spMkLst>
            <pc:docMk/>
            <pc:sldMk cId="2721893140" sldId="257"/>
            <ac:spMk id="3" creationId="{4317FB71-8E8D-4919-A3CE-AABFFD0DEC8D}"/>
          </ac:spMkLst>
        </pc:spChg>
        <pc:spChg chg="add mod">
          <ac:chgData name="tien-i Kao" userId="a59c1bdb761853cd" providerId="LiveId" clId="{FB997B37-C14C-469B-ACF7-199C11E36C4B}" dt="2020-08-28T06:58:13.475" v="507" actId="1076"/>
          <ac:spMkLst>
            <pc:docMk/>
            <pc:sldMk cId="2721893140" sldId="257"/>
            <ac:spMk id="4" creationId="{77877F82-D71A-4BB0-A733-7406F4D11A65}"/>
          </ac:spMkLst>
        </pc:spChg>
        <pc:spChg chg="add mod">
          <ac:chgData name="tien-i Kao" userId="a59c1bdb761853cd" providerId="LiveId" clId="{FB997B37-C14C-469B-ACF7-199C11E36C4B}" dt="2020-08-28T06:58:08.163" v="506" actId="1076"/>
          <ac:spMkLst>
            <pc:docMk/>
            <pc:sldMk cId="2721893140" sldId="257"/>
            <ac:spMk id="5" creationId="{25354E00-F93C-4863-B58D-75C98950E785}"/>
          </ac:spMkLst>
        </pc:spChg>
        <pc:picChg chg="add mod">
          <ac:chgData name="tien-i Kao" userId="a59c1bdb761853cd" providerId="LiveId" clId="{FB997B37-C14C-469B-ACF7-199C11E36C4B}" dt="2020-08-28T06:57:24.401" v="444" actId="1076"/>
          <ac:picMkLst>
            <pc:docMk/>
            <pc:sldMk cId="2721893140" sldId="257"/>
            <ac:picMk id="1026" creationId="{91CFB4AE-EAA6-4354-B0C2-4FD01F2FC573}"/>
          </ac:picMkLst>
        </pc:picChg>
      </pc:sldChg>
      <pc:sldChg chg="addSp delSp modSp new mod ord">
        <pc:chgData name="tien-i Kao" userId="a59c1bdb761853cd" providerId="LiveId" clId="{FB997B37-C14C-469B-ACF7-199C11E36C4B}" dt="2020-08-29T02:22:44.279" v="3016"/>
        <pc:sldMkLst>
          <pc:docMk/>
          <pc:sldMk cId="132081430" sldId="258"/>
        </pc:sldMkLst>
        <pc:spChg chg="mod">
          <ac:chgData name="tien-i Kao" userId="a59c1bdb761853cd" providerId="LiveId" clId="{FB997B37-C14C-469B-ACF7-199C11E36C4B}" dt="2020-08-28T09:16:29.693" v="1529"/>
          <ac:spMkLst>
            <pc:docMk/>
            <pc:sldMk cId="132081430" sldId="258"/>
            <ac:spMk id="2" creationId="{30FC34A0-7305-438F-97DA-00EB47989554}"/>
          </ac:spMkLst>
        </pc:spChg>
        <pc:spChg chg="add del mod">
          <ac:chgData name="tien-i Kao" userId="a59c1bdb761853cd" providerId="LiveId" clId="{FB997B37-C14C-469B-ACF7-199C11E36C4B}" dt="2020-08-29T02:22:44.279" v="3016"/>
          <ac:spMkLst>
            <pc:docMk/>
            <pc:sldMk cId="132081430" sldId="258"/>
            <ac:spMk id="3" creationId="{08703EE4-46E2-492E-B44C-EA10BD833F18}"/>
          </ac:spMkLst>
        </pc:spChg>
        <pc:spChg chg="del">
          <ac:chgData name="tien-i Kao" userId="a59c1bdb761853cd" providerId="LiveId" clId="{FB997B37-C14C-469B-ACF7-199C11E36C4B}" dt="2020-08-28T07:25:56.963" v="623" actId="478"/>
          <ac:spMkLst>
            <pc:docMk/>
            <pc:sldMk cId="132081430" sldId="258"/>
            <ac:spMk id="3" creationId="{C91654B8-635F-44CD-AB52-6A278993D38B}"/>
          </ac:spMkLst>
        </pc:spChg>
        <pc:spChg chg="add del mod">
          <ac:chgData name="tien-i Kao" userId="a59c1bdb761853cd" providerId="LiveId" clId="{FB997B37-C14C-469B-ACF7-199C11E36C4B}" dt="2020-08-28T08:41:12.484" v="1114" actId="478"/>
          <ac:spMkLst>
            <pc:docMk/>
            <pc:sldMk cId="132081430" sldId="258"/>
            <ac:spMk id="6" creationId="{4B74E392-E08D-45AF-A581-8DE250CFAD07}"/>
          </ac:spMkLst>
        </pc:spChg>
        <pc:spChg chg="add del mod">
          <ac:chgData name="tien-i Kao" userId="a59c1bdb761853cd" providerId="LiveId" clId="{FB997B37-C14C-469B-ACF7-199C11E36C4B}" dt="2020-08-28T08:43:06.551" v="1207" actId="478"/>
          <ac:spMkLst>
            <pc:docMk/>
            <pc:sldMk cId="132081430" sldId="258"/>
            <ac:spMk id="8" creationId="{C5E54A74-3CCD-4526-9652-24C7F8F6EE3C}"/>
          </ac:spMkLst>
        </pc:spChg>
        <pc:spChg chg="add del mod">
          <ac:chgData name="tien-i Kao" userId="a59c1bdb761853cd" providerId="LiveId" clId="{FB997B37-C14C-469B-ACF7-199C11E36C4B}" dt="2020-08-28T09:11:23.200" v="1352" actId="21"/>
          <ac:spMkLst>
            <pc:docMk/>
            <pc:sldMk cId="132081430" sldId="258"/>
            <ac:spMk id="13" creationId="{B1B3EA8A-FD32-4EBF-B7E3-5C57C47EBAD3}"/>
          </ac:spMkLst>
        </pc:spChg>
        <pc:picChg chg="add del">
          <ac:chgData name="tien-i Kao" userId="a59c1bdb761853cd" providerId="LiveId" clId="{FB997B37-C14C-469B-ACF7-199C11E36C4B}" dt="2020-08-28T07:31:16.165" v="771" actId="478"/>
          <ac:picMkLst>
            <pc:docMk/>
            <pc:sldMk cId="132081430" sldId="258"/>
            <ac:picMk id="5" creationId="{787AE3FD-4A0D-4FAE-A4E1-6D4E922BCB71}"/>
          </ac:picMkLst>
        </pc:picChg>
        <pc:picChg chg="add mod">
          <ac:chgData name="tien-i Kao" userId="a59c1bdb761853cd" providerId="LiveId" clId="{FB997B37-C14C-469B-ACF7-199C11E36C4B}" dt="2020-08-29T02:21:23.464" v="2968" actId="1076"/>
          <ac:picMkLst>
            <pc:docMk/>
            <pc:sldMk cId="132081430" sldId="258"/>
            <ac:picMk id="10" creationId="{904A5C21-61BE-48B2-8343-88D055945A86}"/>
          </ac:picMkLst>
        </pc:picChg>
        <pc:picChg chg="add mod">
          <ac:chgData name="tien-i Kao" userId="a59c1bdb761853cd" providerId="LiveId" clId="{FB997B37-C14C-469B-ACF7-199C11E36C4B}" dt="2020-08-29T02:21:26.415" v="2969" actId="1076"/>
          <ac:picMkLst>
            <pc:docMk/>
            <pc:sldMk cId="132081430" sldId="258"/>
            <ac:picMk id="12" creationId="{9D542F57-8E80-48EA-BADC-7A520448F4C2}"/>
          </ac:picMkLst>
        </pc:picChg>
      </pc:sldChg>
      <pc:sldChg chg="addSp delSp modSp new mod modNotesTx">
        <pc:chgData name="tien-i Kao" userId="a59c1bdb761853cd" providerId="LiveId" clId="{FB997B37-C14C-469B-ACF7-199C11E36C4B}" dt="2020-08-28T07:23:42.401" v="618" actId="1076"/>
        <pc:sldMkLst>
          <pc:docMk/>
          <pc:sldMk cId="4191329211" sldId="259"/>
        </pc:sldMkLst>
        <pc:spChg chg="mod">
          <ac:chgData name="tien-i Kao" userId="a59c1bdb761853cd" providerId="LiveId" clId="{FB997B37-C14C-469B-ACF7-199C11E36C4B}" dt="2020-08-28T06:51:17.365" v="437"/>
          <ac:spMkLst>
            <pc:docMk/>
            <pc:sldMk cId="4191329211" sldId="259"/>
            <ac:spMk id="2" creationId="{9B9204DA-C78B-4A05-BCB8-D59D2422E62D}"/>
          </ac:spMkLst>
        </pc:spChg>
        <pc:spChg chg="del">
          <ac:chgData name="tien-i Kao" userId="a59c1bdb761853cd" providerId="LiveId" clId="{FB997B37-C14C-469B-ACF7-199C11E36C4B}" dt="2020-08-28T06:51:20.492" v="438" actId="478"/>
          <ac:spMkLst>
            <pc:docMk/>
            <pc:sldMk cId="4191329211" sldId="259"/>
            <ac:spMk id="3" creationId="{2C39AF4B-A646-4970-902A-371C4FBB4A88}"/>
          </ac:spMkLst>
        </pc:spChg>
        <pc:spChg chg="add del mod">
          <ac:chgData name="tien-i Kao" userId="a59c1bdb761853cd" providerId="LiveId" clId="{FB997B37-C14C-469B-ACF7-199C11E36C4B}" dt="2020-08-28T07:23:40.903" v="617" actId="21"/>
          <ac:spMkLst>
            <pc:docMk/>
            <pc:sldMk cId="4191329211" sldId="259"/>
            <ac:spMk id="6" creationId="{C0479A85-8A31-4290-AEAF-E3D4AC64FE06}"/>
          </ac:spMkLst>
        </pc:spChg>
        <pc:picChg chg="add del mod">
          <ac:chgData name="tien-i Kao" userId="a59c1bdb761853cd" providerId="LiveId" clId="{FB997B37-C14C-469B-ACF7-199C11E36C4B}" dt="2020-08-28T07:23:40.903" v="617" actId="21"/>
          <ac:picMkLst>
            <pc:docMk/>
            <pc:sldMk cId="4191329211" sldId="259"/>
            <ac:picMk id="5" creationId="{B03E8346-F7C1-49DE-A757-5E3D759A493A}"/>
          </ac:picMkLst>
        </pc:picChg>
        <pc:picChg chg="add mod">
          <ac:chgData name="tien-i Kao" userId="a59c1bdb761853cd" providerId="LiveId" clId="{FB997B37-C14C-469B-ACF7-199C11E36C4B}" dt="2020-08-28T07:23:42.401" v="618" actId="1076"/>
          <ac:picMkLst>
            <pc:docMk/>
            <pc:sldMk cId="4191329211" sldId="259"/>
            <ac:picMk id="2050" creationId="{68430694-1D99-4824-B33A-D28FA68A4153}"/>
          </ac:picMkLst>
        </pc:picChg>
      </pc:sldChg>
      <pc:sldChg chg="addSp delSp modSp new add del mod">
        <pc:chgData name="tien-i Kao" userId="a59c1bdb761853cd" providerId="LiveId" clId="{FB997B37-C14C-469B-ACF7-199C11E36C4B}" dt="2020-09-05T01:37:18.521" v="3442" actId="207"/>
        <pc:sldMkLst>
          <pc:docMk/>
          <pc:sldMk cId="1010943819" sldId="260"/>
        </pc:sldMkLst>
        <pc:spChg chg="mod">
          <ac:chgData name="tien-i Kao" userId="a59c1bdb761853cd" providerId="LiveId" clId="{FB997B37-C14C-469B-ACF7-199C11E36C4B}" dt="2020-08-28T07:20:41.699" v="591"/>
          <ac:spMkLst>
            <pc:docMk/>
            <pc:sldMk cId="1010943819" sldId="260"/>
            <ac:spMk id="2" creationId="{B098E0D0-221F-4000-918E-60920DB27681}"/>
          </ac:spMkLst>
        </pc:spChg>
        <pc:spChg chg="del">
          <ac:chgData name="tien-i Kao" userId="a59c1bdb761853cd" providerId="LiveId" clId="{FB997B37-C14C-469B-ACF7-199C11E36C4B}" dt="2020-08-28T07:20:48.784" v="592" actId="478"/>
          <ac:spMkLst>
            <pc:docMk/>
            <pc:sldMk cId="1010943819" sldId="260"/>
            <ac:spMk id="3" creationId="{9F31F907-E482-47B2-AFFB-307CABFDF568}"/>
          </ac:spMkLst>
        </pc:spChg>
        <pc:graphicFrameChg chg="add mod modGraphic">
          <ac:chgData name="tien-i Kao" userId="a59c1bdb761853cd" providerId="LiveId" clId="{FB997B37-C14C-469B-ACF7-199C11E36C4B}" dt="2020-09-05T01:37:18.521" v="3442" actId="207"/>
          <ac:graphicFrameMkLst>
            <pc:docMk/>
            <pc:sldMk cId="1010943819" sldId="260"/>
            <ac:graphicFrameMk id="8" creationId="{C52FC020-8D2B-4E4C-85E8-11966BC38700}"/>
          </ac:graphicFrameMkLst>
        </pc:graphicFrameChg>
        <pc:picChg chg="add mod">
          <ac:chgData name="tien-i Kao" userId="a59c1bdb761853cd" providerId="LiveId" clId="{FB997B37-C14C-469B-ACF7-199C11E36C4B}" dt="2020-08-28T08:31:46.657" v="901" actId="14100"/>
          <ac:picMkLst>
            <pc:docMk/>
            <pc:sldMk cId="1010943819" sldId="260"/>
            <ac:picMk id="5" creationId="{7AC71427-C805-4F87-B5FB-DCE772998428}"/>
          </ac:picMkLst>
        </pc:picChg>
        <pc:picChg chg="add mod">
          <ac:chgData name="tien-i Kao" userId="a59c1bdb761853cd" providerId="LiveId" clId="{FB997B37-C14C-469B-ACF7-199C11E36C4B}" dt="2020-08-28T08:31:48.522" v="902" actId="1076"/>
          <ac:picMkLst>
            <pc:docMk/>
            <pc:sldMk cId="1010943819" sldId="260"/>
            <ac:picMk id="7" creationId="{B25A8148-1A7B-405F-93FF-25330B4C59BD}"/>
          </ac:picMkLst>
        </pc:picChg>
      </pc:sldChg>
      <pc:sldChg chg="addSp delSp modSp new add del mod">
        <pc:chgData name="tien-i Kao" userId="a59c1bdb761853cd" providerId="LiveId" clId="{FB997B37-C14C-469B-ACF7-199C11E36C4B}" dt="2020-09-05T02:00:33.165" v="3453" actId="1076"/>
        <pc:sldMkLst>
          <pc:docMk/>
          <pc:sldMk cId="928163082" sldId="261"/>
        </pc:sldMkLst>
        <pc:spChg chg="mod">
          <ac:chgData name="tien-i Kao" userId="a59c1bdb761853cd" providerId="LiveId" clId="{FB997B37-C14C-469B-ACF7-199C11E36C4B}" dt="2020-09-05T01:22:50.030" v="3438" actId="20577"/>
          <ac:spMkLst>
            <pc:docMk/>
            <pc:sldMk cId="928163082" sldId="261"/>
            <ac:spMk id="2" creationId="{099E01CD-18E0-4AB9-8842-5120CA193497}"/>
          </ac:spMkLst>
        </pc:spChg>
        <pc:spChg chg="del">
          <ac:chgData name="tien-i Kao" userId="a59c1bdb761853cd" providerId="LiveId" clId="{FB997B37-C14C-469B-ACF7-199C11E36C4B}" dt="2020-08-28T07:22:41.987" v="610" actId="478"/>
          <ac:spMkLst>
            <pc:docMk/>
            <pc:sldMk cId="928163082" sldId="261"/>
            <ac:spMk id="3" creationId="{8CF03DC6-9343-4B1E-B2FE-2CB9502B5335}"/>
          </ac:spMkLst>
        </pc:spChg>
        <pc:spChg chg="add mod">
          <ac:chgData name="tien-i Kao" userId="a59c1bdb761853cd" providerId="LiveId" clId="{FB997B37-C14C-469B-ACF7-199C11E36C4B}" dt="2020-09-05T02:00:33.165" v="3453" actId="1076"/>
          <ac:spMkLst>
            <pc:docMk/>
            <pc:sldMk cId="928163082" sldId="261"/>
            <ac:spMk id="9" creationId="{B6F39FC0-76DD-4873-824E-CB16D6B0632F}"/>
          </ac:spMkLst>
        </pc:spChg>
        <pc:spChg chg="add del mod">
          <ac:chgData name="tien-i Kao" userId="a59c1bdb761853cd" providerId="LiveId" clId="{FB997B37-C14C-469B-ACF7-199C11E36C4B}" dt="2020-08-28T07:31:08.023" v="770" actId="478"/>
          <ac:spMkLst>
            <pc:docMk/>
            <pc:sldMk cId="928163082" sldId="261"/>
            <ac:spMk id="11" creationId="{3D566676-1F9E-4F28-A1EA-2504A8476571}"/>
          </ac:spMkLst>
        </pc:spChg>
        <pc:picChg chg="add mod">
          <ac:chgData name="tien-i Kao" userId="a59c1bdb761853cd" providerId="LiveId" clId="{FB997B37-C14C-469B-ACF7-199C11E36C4B}" dt="2020-09-05T02:00:31.157" v="3452" actId="14100"/>
          <ac:picMkLst>
            <pc:docMk/>
            <pc:sldMk cId="928163082" sldId="261"/>
            <ac:picMk id="4" creationId="{77B42836-F350-4C26-96F4-0AE0A662FC59}"/>
          </ac:picMkLst>
        </pc:picChg>
        <pc:picChg chg="add mod">
          <ac:chgData name="tien-i Kao" userId="a59c1bdb761853cd" providerId="LiveId" clId="{FB997B37-C14C-469B-ACF7-199C11E36C4B}" dt="2020-08-28T07:23:21.259" v="616" actId="14100"/>
          <ac:picMkLst>
            <pc:docMk/>
            <pc:sldMk cId="928163082" sldId="261"/>
            <ac:picMk id="5" creationId="{A65AAFA1-592A-4271-8F53-80FBE2B6E7E2}"/>
          </ac:picMkLst>
        </pc:picChg>
        <pc:picChg chg="add del mod">
          <ac:chgData name="tien-i Kao" userId="a59c1bdb761853cd" providerId="LiveId" clId="{FB997B37-C14C-469B-ACF7-199C11E36C4B}" dt="2020-09-05T02:00:19.692" v="3448" actId="478"/>
          <ac:picMkLst>
            <pc:docMk/>
            <pc:sldMk cId="928163082" sldId="261"/>
            <ac:picMk id="7" creationId="{7504E8BA-C21B-4995-A152-33C1A8CEC336}"/>
          </ac:picMkLst>
        </pc:picChg>
      </pc:sldChg>
      <pc:sldChg chg="addSp delSp modSp add del mod">
        <pc:chgData name="tien-i Kao" userId="a59c1bdb761853cd" providerId="LiveId" clId="{FB997B37-C14C-469B-ACF7-199C11E36C4B}" dt="2020-09-05T01:22:38.646" v="3435" actId="47"/>
        <pc:sldMkLst>
          <pc:docMk/>
          <pc:sldMk cId="2000361375" sldId="262"/>
        </pc:sldMkLst>
        <pc:spChg chg="mod">
          <ac:chgData name="tien-i Kao" userId="a59c1bdb761853cd" providerId="LiveId" clId="{FB997B37-C14C-469B-ACF7-199C11E36C4B}" dt="2020-09-05T01:19:03.817" v="3428" actId="20577"/>
          <ac:spMkLst>
            <pc:docMk/>
            <pc:sldMk cId="2000361375" sldId="262"/>
            <ac:spMk id="2" creationId="{099E01CD-18E0-4AB9-8842-5120CA193497}"/>
          </ac:spMkLst>
        </pc:spChg>
        <pc:spChg chg="del mod">
          <ac:chgData name="tien-i Kao" userId="a59c1bdb761853cd" providerId="LiveId" clId="{FB997B37-C14C-469B-ACF7-199C11E36C4B}" dt="2020-08-28T07:51:37.405" v="807" actId="478"/>
          <ac:spMkLst>
            <pc:docMk/>
            <pc:sldMk cId="2000361375" sldId="262"/>
            <ac:spMk id="9" creationId="{B6F39FC0-76DD-4873-824E-CB16D6B0632F}"/>
          </ac:spMkLst>
        </pc:spChg>
        <pc:spChg chg="add mod">
          <ac:chgData name="tien-i Kao" userId="a59c1bdb761853cd" providerId="LiveId" clId="{FB997B37-C14C-469B-ACF7-199C11E36C4B}" dt="2020-08-29T01:51:05.797" v="2958" actId="20577"/>
          <ac:spMkLst>
            <pc:docMk/>
            <pc:sldMk cId="2000361375" sldId="262"/>
            <ac:spMk id="14" creationId="{227F2A33-A126-4F7F-A304-753A85A207E7}"/>
          </ac:spMkLst>
        </pc:spChg>
        <pc:picChg chg="add mod">
          <ac:chgData name="tien-i Kao" userId="a59c1bdb761853cd" providerId="LiveId" clId="{FB997B37-C14C-469B-ACF7-199C11E36C4B}" dt="2020-08-28T07:53:00.003" v="893" actId="1076"/>
          <ac:picMkLst>
            <pc:docMk/>
            <pc:sldMk cId="2000361375" sldId="262"/>
            <ac:picMk id="4" creationId="{B925B2F2-653E-4F28-B22E-6F44177AD5B6}"/>
          </ac:picMkLst>
        </pc:picChg>
        <pc:picChg chg="del">
          <ac:chgData name="tien-i Kao" userId="a59c1bdb761853cd" providerId="LiveId" clId="{FB997B37-C14C-469B-ACF7-199C11E36C4B}" dt="2020-08-28T07:41:59.464" v="775" actId="478"/>
          <ac:picMkLst>
            <pc:docMk/>
            <pc:sldMk cId="2000361375" sldId="262"/>
            <ac:picMk id="5" creationId="{A65AAFA1-592A-4271-8F53-80FBE2B6E7E2}"/>
          </ac:picMkLst>
        </pc:picChg>
        <pc:picChg chg="add del mod">
          <ac:chgData name="tien-i Kao" userId="a59c1bdb761853cd" providerId="LiveId" clId="{FB997B37-C14C-469B-ACF7-199C11E36C4B}" dt="2020-08-28T07:42:34.805" v="782" actId="478"/>
          <ac:picMkLst>
            <pc:docMk/>
            <pc:sldMk cId="2000361375" sldId="262"/>
            <ac:picMk id="6" creationId="{2B686CF6-C00B-4A50-8325-A7912156642D}"/>
          </ac:picMkLst>
        </pc:picChg>
        <pc:picChg chg="del mod">
          <ac:chgData name="tien-i Kao" userId="a59c1bdb761853cd" providerId="LiveId" clId="{FB997B37-C14C-469B-ACF7-199C11E36C4B}" dt="2020-08-28T07:43:19.397" v="795" actId="478"/>
          <ac:picMkLst>
            <pc:docMk/>
            <pc:sldMk cId="2000361375" sldId="262"/>
            <ac:picMk id="7" creationId="{7504E8BA-C21B-4995-A152-33C1A8CEC336}"/>
          </ac:picMkLst>
        </pc:picChg>
        <pc:picChg chg="add mod">
          <ac:chgData name="tien-i Kao" userId="a59c1bdb761853cd" providerId="LiveId" clId="{FB997B37-C14C-469B-ACF7-199C11E36C4B}" dt="2020-08-28T07:52:57.513" v="892" actId="1076"/>
          <ac:picMkLst>
            <pc:docMk/>
            <pc:sldMk cId="2000361375" sldId="262"/>
            <ac:picMk id="11" creationId="{9F4776CA-A4E2-442F-916E-23F5A50433ED}"/>
          </ac:picMkLst>
        </pc:picChg>
        <pc:picChg chg="add mod">
          <ac:chgData name="tien-i Kao" userId="a59c1bdb761853cd" providerId="LiveId" clId="{FB997B37-C14C-469B-ACF7-199C11E36C4B}" dt="2020-08-28T07:51:53.945" v="808" actId="1076"/>
          <ac:picMkLst>
            <pc:docMk/>
            <pc:sldMk cId="2000361375" sldId="262"/>
            <ac:picMk id="13" creationId="{8D3144B6-0933-4960-9357-EBADD0BFB99D}"/>
          </ac:picMkLst>
        </pc:picChg>
        <pc:picChg chg="add del">
          <ac:chgData name="tien-i Kao" userId="a59c1bdb761853cd" providerId="LiveId" clId="{FB997B37-C14C-469B-ACF7-199C11E36C4B}" dt="2020-08-28T08:41:54.271" v="1119" actId="22"/>
          <ac:picMkLst>
            <pc:docMk/>
            <pc:sldMk cId="2000361375" sldId="262"/>
            <ac:picMk id="16" creationId="{F7EC2271-8CE6-4EED-9DFF-A4437DA175F9}"/>
          </ac:picMkLst>
        </pc:picChg>
      </pc:sldChg>
      <pc:sldChg chg="addSp delSp modSp new add del mod ord">
        <pc:chgData name="tien-i Kao" userId="a59c1bdb761853cd" providerId="LiveId" clId="{FB997B37-C14C-469B-ACF7-199C11E36C4B}" dt="2020-09-05T03:16:28.729" v="4445" actId="21"/>
        <pc:sldMkLst>
          <pc:docMk/>
          <pc:sldMk cId="3546941504" sldId="263"/>
        </pc:sldMkLst>
        <pc:spChg chg="mod">
          <ac:chgData name="tien-i Kao" userId="a59c1bdb761853cd" providerId="LiveId" clId="{FB997B37-C14C-469B-ACF7-199C11E36C4B}" dt="2020-09-05T02:39:06.534" v="4105"/>
          <ac:spMkLst>
            <pc:docMk/>
            <pc:sldMk cId="3546941504" sldId="263"/>
            <ac:spMk id="2" creationId="{9EBD1D68-D702-4A52-8329-A32E71EED15C}"/>
          </ac:spMkLst>
        </pc:spChg>
        <pc:spChg chg="add mod">
          <ac:chgData name="tien-i Kao" userId="a59c1bdb761853cd" providerId="LiveId" clId="{FB997B37-C14C-469B-ACF7-199C11E36C4B}" dt="2020-09-05T02:56:34.283" v="4405" actId="1076"/>
          <ac:spMkLst>
            <pc:docMk/>
            <pc:sldMk cId="3546941504" sldId="263"/>
            <ac:spMk id="3" creationId="{7AA78A35-0710-437A-930B-F0DBF96197AD}"/>
          </ac:spMkLst>
        </pc:spChg>
        <pc:spChg chg="del">
          <ac:chgData name="tien-i Kao" userId="a59c1bdb761853cd" providerId="LiveId" clId="{FB997B37-C14C-469B-ACF7-199C11E36C4B}" dt="2020-08-28T09:26:47.931" v="2250" actId="478"/>
          <ac:spMkLst>
            <pc:docMk/>
            <pc:sldMk cId="3546941504" sldId="263"/>
            <ac:spMk id="3" creationId="{C8154393-09E1-4BC1-BA81-0A8057DEB8F2}"/>
          </ac:spMkLst>
        </pc:spChg>
        <pc:spChg chg="add del mod">
          <ac:chgData name="tien-i Kao" userId="a59c1bdb761853cd" providerId="LiveId" clId="{FB997B37-C14C-469B-ACF7-199C11E36C4B}" dt="2020-09-05T03:15:55.544" v="4442" actId="478"/>
          <ac:spMkLst>
            <pc:docMk/>
            <pc:sldMk cId="3546941504" sldId="263"/>
            <ac:spMk id="4" creationId="{4DDDB2C3-F993-430B-A7F8-76D13613816B}"/>
          </ac:spMkLst>
        </pc:spChg>
        <pc:spChg chg="add del mod">
          <ac:chgData name="tien-i Kao" userId="a59c1bdb761853cd" providerId="LiveId" clId="{FB997B37-C14C-469B-ACF7-199C11E36C4B}" dt="2020-09-05T02:56:31.021" v="4404" actId="478"/>
          <ac:spMkLst>
            <pc:docMk/>
            <pc:sldMk cId="3546941504" sldId="263"/>
            <ac:spMk id="9" creationId="{258C4AC8-C971-4D5D-80BE-937C5FDDAF66}"/>
          </ac:spMkLst>
        </pc:spChg>
        <pc:picChg chg="add del mod">
          <ac:chgData name="tien-i Kao" userId="a59c1bdb761853cd" providerId="LiveId" clId="{FB997B37-C14C-469B-ACF7-199C11E36C4B}" dt="2020-09-05T03:16:28.729" v="4445" actId="21"/>
          <ac:picMkLst>
            <pc:docMk/>
            <pc:sldMk cId="3546941504" sldId="263"/>
            <ac:picMk id="5" creationId="{7DCF6EDB-3D80-47C2-A5C1-2ECEB95C6B76}"/>
          </ac:picMkLst>
        </pc:picChg>
        <pc:picChg chg="add del mod">
          <ac:chgData name="tien-i Kao" userId="a59c1bdb761853cd" providerId="LiveId" clId="{FB997B37-C14C-469B-ACF7-199C11E36C4B}" dt="2020-09-05T03:16:28.729" v="4445" actId="21"/>
          <ac:picMkLst>
            <pc:docMk/>
            <pc:sldMk cId="3546941504" sldId="263"/>
            <ac:picMk id="7" creationId="{73CAE749-4AD8-4B47-B209-42057F860518}"/>
          </ac:picMkLst>
        </pc:picChg>
        <pc:picChg chg="add mod">
          <ac:chgData name="tien-i Kao" userId="a59c1bdb761853cd" providerId="LiveId" clId="{FB997B37-C14C-469B-ACF7-199C11E36C4B}" dt="2020-09-05T03:16:01.060" v="4444" actId="1076"/>
          <ac:picMkLst>
            <pc:docMk/>
            <pc:sldMk cId="3546941504" sldId="263"/>
            <ac:picMk id="11" creationId="{2D7D58E4-652E-48C0-895A-DA21EDF4D54B}"/>
          </ac:picMkLst>
        </pc:picChg>
      </pc:sldChg>
      <pc:sldChg chg="addSp delSp modSp new add del mod">
        <pc:chgData name="tien-i Kao" userId="a59c1bdb761853cd" providerId="LiveId" clId="{FB997B37-C14C-469B-ACF7-199C11E36C4B}" dt="2020-09-05T03:03:44.348" v="4416" actId="47"/>
        <pc:sldMkLst>
          <pc:docMk/>
          <pc:sldMk cId="2765144219" sldId="264"/>
        </pc:sldMkLst>
        <pc:spChg chg="mod">
          <ac:chgData name="tien-i Kao" userId="a59c1bdb761853cd" providerId="LiveId" clId="{FB997B37-C14C-469B-ACF7-199C11E36C4B}" dt="2020-08-28T09:25:57.143" v="2247" actId="20577"/>
          <ac:spMkLst>
            <pc:docMk/>
            <pc:sldMk cId="2765144219" sldId="264"/>
            <ac:spMk id="2" creationId="{CAD52FDB-9C02-47AB-BAEA-C86DE53E612D}"/>
          </ac:spMkLst>
        </pc:spChg>
        <pc:spChg chg="del">
          <ac:chgData name="tien-i Kao" userId="a59c1bdb761853cd" providerId="LiveId" clId="{FB997B37-C14C-469B-ACF7-199C11E36C4B}" dt="2020-08-28T08:51:24.528" v="1213" actId="478"/>
          <ac:spMkLst>
            <pc:docMk/>
            <pc:sldMk cId="2765144219" sldId="264"/>
            <ac:spMk id="3" creationId="{54E2C794-95FA-4E6C-89B8-8CDCA4CE2668}"/>
          </ac:spMkLst>
        </pc:spChg>
        <pc:spChg chg="add del mod">
          <ac:chgData name="tien-i Kao" userId="a59c1bdb761853cd" providerId="LiveId" clId="{FB997B37-C14C-469B-ACF7-199C11E36C4B}" dt="2020-08-28T09:10:44.187" v="1347"/>
          <ac:spMkLst>
            <pc:docMk/>
            <pc:sldMk cId="2765144219" sldId="264"/>
            <ac:spMk id="11" creationId="{6B88EAD4-93EA-46EA-B7BB-3A5021C13FF3}"/>
          </ac:spMkLst>
        </pc:spChg>
        <pc:spChg chg="add del mod">
          <ac:chgData name="tien-i Kao" userId="a59c1bdb761853cd" providerId="LiveId" clId="{FB997B37-C14C-469B-ACF7-199C11E36C4B}" dt="2020-08-28T09:10:44.187" v="1347"/>
          <ac:spMkLst>
            <pc:docMk/>
            <pc:sldMk cId="2765144219" sldId="264"/>
            <ac:spMk id="12" creationId="{D9F07D95-794E-4DE7-958D-52D145B2BD50}"/>
          </ac:spMkLst>
        </pc:spChg>
        <pc:spChg chg="add del mod">
          <ac:chgData name="tien-i Kao" userId="a59c1bdb761853cd" providerId="LiveId" clId="{FB997B37-C14C-469B-ACF7-199C11E36C4B}" dt="2020-08-28T09:10:44.187" v="1347"/>
          <ac:spMkLst>
            <pc:docMk/>
            <pc:sldMk cId="2765144219" sldId="264"/>
            <ac:spMk id="13" creationId="{E2AB9EAD-F7AB-4742-8BEF-9865B2D19AD3}"/>
          </ac:spMkLst>
        </pc:spChg>
        <pc:spChg chg="add del mod">
          <ac:chgData name="tien-i Kao" userId="a59c1bdb761853cd" providerId="LiveId" clId="{FB997B37-C14C-469B-ACF7-199C11E36C4B}" dt="2020-08-28T09:10:44.187" v="1347"/>
          <ac:spMkLst>
            <pc:docMk/>
            <pc:sldMk cId="2765144219" sldId="264"/>
            <ac:spMk id="14" creationId="{269DB4E2-293B-41B9-B6C9-8C9C5F26C43A}"/>
          </ac:spMkLst>
        </pc:spChg>
        <pc:spChg chg="add del mod">
          <ac:chgData name="tien-i Kao" userId="a59c1bdb761853cd" providerId="LiveId" clId="{FB997B37-C14C-469B-ACF7-199C11E36C4B}" dt="2020-08-28T09:10:44.187" v="1347"/>
          <ac:spMkLst>
            <pc:docMk/>
            <pc:sldMk cId="2765144219" sldId="264"/>
            <ac:spMk id="15" creationId="{A612D659-1531-49A4-8476-5CF43AF71F58}"/>
          </ac:spMkLst>
        </pc:spChg>
        <pc:spChg chg="add del mod">
          <ac:chgData name="tien-i Kao" userId="a59c1bdb761853cd" providerId="LiveId" clId="{FB997B37-C14C-469B-ACF7-199C11E36C4B}" dt="2020-08-28T09:10:44.187" v="1347"/>
          <ac:spMkLst>
            <pc:docMk/>
            <pc:sldMk cId="2765144219" sldId="264"/>
            <ac:spMk id="16" creationId="{F4D7D33D-9E0B-49AE-9690-A6EEE7BEC040}"/>
          </ac:spMkLst>
        </pc:spChg>
        <pc:spChg chg="add del mod">
          <ac:chgData name="tien-i Kao" userId="a59c1bdb761853cd" providerId="LiveId" clId="{FB997B37-C14C-469B-ACF7-199C11E36C4B}" dt="2020-08-28T09:10:44.187" v="1347"/>
          <ac:spMkLst>
            <pc:docMk/>
            <pc:sldMk cId="2765144219" sldId="264"/>
            <ac:spMk id="17" creationId="{C02BC9FB-ED7D-40C6-BBFF-40DD3D7A08B7}"/>
          </ac:spMkLst>
        </pc:spChg>
        <pc:spChg chg="add del mod">
          <ac:chgData name="tien-i Kao" userId="a59c1bdb761853cd" providerId="LiveId" clId="{FB997B37-C14C-469B-ACF7-199C11E36C4B}" dt="2020-08-28T09:10:44.187" v="1347"/>
          <ac:spMkLst>
            <pc:docMk/>
            <pc:sldMk cId="2765144219" sldId="264"/>
            <ac:spMk id="18" creationId="{4FCCF612-E34F-4CA8-BE31-9EC6DE6ADDBB}"/>
          </ac:spMkLst>
        </pc:spChg>
        <pc:spChg chg="add del mod">
          <ac:chgData name="tien-i Kao" userId="a59c1bdb761853cd" providerId="LiveId" clId="{FB997B37-C14C-469B-ACF7-199C11E36C4B}" dt="2020-08-28T09:10:44.187" v="1347"/>
          <ac:spMkLst>
            <pc:docMk/>
            <pc:sldMk cId="2765144219" sldId="264"/>
            <ac:spMk id="35" creationId="{BA2278AA-8184-49B2-B20D-195EF3439843}"/>
          </ac:spMkLst>
        </pc:spChg>
        <pc:spChg chg="add del mod">
          <ac:chgData name="tien-i Kao" userId="a59c1bdb761853cd" providerId="LiveId" clId="{FB997B37-C14C-469B-ACF7-199C11E36C4B}" dt="2020-08-28T09:10:44.187" v="1347"/>
          <ac:spMkLst>
            <pc:docMk/>
            <pc:sldMk cId="2765144219" sldId="264"/>
            <ac:spMk id="36" creationId="{957940E4-4352-4487-A3BF-26FCFD15C619}"/>
          </ac:spMkLst>
        </pc:spChg>
        <pc:spChg chg="add del mod">
          <ac:chgData name="tien-i Kao" userId="a59c1bdb761853cd" providerId="LiveId" clId="{FB997B37-C14C-469B-ACF7-199C11E36C4B}" dt="2020-08-28T09:10:44.187" v="1347"/>
          <ac:spMkLst>
            <pc:docMk/>
            <pc:sldMk cId="2765144219" sldId="264"/>
            <ac:spMk id="37" creationId="{13AAD962-03B1-4D83-B3E2-61BC715BFBAD}"/>
          </ac:spMkLst>
        </pc:spChg>
        <pc:spChg chg="add del mod">
          <ac:chgData name="tien-i Kao" userId="a59c1bdb761853cd" providerId="LiveId" clId="{FB997B37-C14C-469B-ACF7-199C11E36C4B}" dt="2020-08-28T09:10:44.187" v="1347"/>
          <ac:spMkLst>
            <pc:docMk/>
            <pc:sldMk cId="2765144219" sldId="264"/>
            <ac:spMk id="38" creationId="{10B22BA9-1556-427D-B6E2-36F480F33F86}"/>
          </ac:spMkLst>
        </pc:spChg>
        <pc:spChg chg="add del mod">
          <ac:chgData name="tien-i Kao" userId="a59c1bdb761853cd" providerId="LiveId" clId="{FB997B37-C14C-469B-ACF7-199C11E36C4B}" dt="2020-08-28T09:10:44.187" v="1347"/>
          <ac:spMkLst>
            <pc:docMk/>
            <pc:sldMk cId="2765144219" sldId="264"/>
            <ac:spMk id="39" creationId="{3AA17489-E0B6-480E-B5A0-B365ABB79905}"/>
          </ac:spMkLst>
        </pc:spChg>
        <pc:spChg chg="add del mod">
          <ac:chgData name="tien-i Kao" userId="a59c1bdb761853cd" providerId="LiveId" clId="{FB997B37-C14C-469B-ACF7-199C11E36C4B}" dt="2020-08-28T09:10:44.187" v="1347"/>
          <ac:spMkLst>
            <pc:docMk/>
            <pc:sldMk cId="2765144219" sldId="264"/>
            <ac:spMk id="40" creationId="{E1DCF02D-1893-465C-87C5-0B43CA3B12F3}"/>
          </ac:spMkLst>
        </pc:spChg>
        <pc:spChg chg="add del mod">
          <ac:chgData name="tien-i Kao" userId="a59c1bdb761853cd" providerId="LiveId" clId="{FB997B37-C14C-469B-ACF7-199C11E36C4B}" dt="2020-08-28T09:10:44.187" v="1347"/>
          <ac:spMkLst>
            <pc:docMk/>
            <pc:sldMk cId="2765144219" sldId="264"/>
            <ac:spMk id="41" creationId="{E19B5721-0523-4C08-A411-363C36FE9AF3}"/>
          </ac:spMkLst>
        </pc:spChg>
        <pc:spChg chg="add del mod">
          <ac:chgData name="tien-i Kao" userId="a59c1bdb761853cd" providerId="LiveId" clId="{FB997B37-C14C-469B-ACF7-199C11E36C4B}" dt="2020-08-28T09:10:44.187" v="1347"/>
          <ac:spMkLst>
            <pc:docMk/>
            <pc:sldMk cId="2765144219" sldId="264"/>
            <ac:spMk id="42" creationId="{B660AFAE-479D-4232-8479-7EF15FFEAFCC}"/>
          </ac:spMkLst>
        </pc:spChg>
        <pc:spChg chg="add del mod">
          <ac:chgData name="tien-i Kao" userId="a59c1bdb761853cd" providerId="LiveId" clId="{FB997B37-C14C-469B-ACF7-199C11E36C4B}" dt="2020-08-28T09:10:44.187" v="1347"/>
          <ac:spMkLst>
            <pc:docMk/>
            <pc:sldMk cId="2765144219" sldId="264"/>
            <ac:spMk id="43" creationId="{59E8814F-F220-433F-821F-ABF700EB5DC6}"/>
          </ac:spMkLst>
        </pc:spChg>
        <pc:spChg chg="add del mod">
          <ac:chgData name="tien-i Kao" userId="a59c1bdb761853cd" providerId="LiveId" clId="{FB997B37-C14C-469B-ACF7-199C11E36C4B}" dt="2020-08-28T09:10:44.187" v="1347"/>
          <ac:spMkLst>
            <pc:docMk/>
            <pc:sldMk cId="2765144219" sldId="264"/>
            <ac:spMk id="44" creationId="{A28253E4-71C6-4AC6-AACF-6B3F9253A7A0}"/>
          </ac:spMkLst>
        </pc:spChg>
        <pc:spChg chg="add del mod">
          <ac:chgData name="tien-i Kao" userId="a59c1bdb761853cd" providerId="LiveId" clId="{FB997B37-C14C-469B-ACF7-199C11E36C4B}" dt="2020-08-28T09:10:44.187" v="1347"/>
          <ac:spMkLst>
            <pc:docMk/>
            <pc:sldMk cId="2765144219" sldId="264"/>
            <ac:spMk id="45" creationId="{B69B77B4-1BE3-4692-88DB-8BB0FF115547}"/>
          </ac:spMkLst>
        </pc:spChg>
        <pc:spChg chg="add del mod">
          <ac:chgData name="tien-i Kao" userId="a59c1bdb761853cd" providerId="LiveId" clId="{FB997B37-C14C-469B-ACF7-199C11E36C4B}" dt="2020-08-28T09:10:44.187" v="1347"/>
          <ac:spMkLst>
            <pc:docMk/>
            <pc:sldMk cId="2765144219" sldId="264"/>
            <ac:spMk id="46" creationId="{84E33976-3F58-4DD1-8F66-BCBB4E7D14FB}"/>
          </ac:spMkLst>
        </pc:spChg>
        <pc:spChg chg="add del mod">
          <ac:chgData name="tien-i Kao" userId="a59c1bdb761853cd" providerId="LiveId" clId="{FB997B37-C14C-469B-ACF7-199C11E36C4B}" dt="2020-09-05T03:02:39.360" v="4406" actId="21"/>
          <ac:spMkLst>
            <pc:docMk/>
            <pc:sldMk cId="2765144219" sldId="264"/>
            <ac:spMk id="66" creationId="{67175E01-3C62-4584-8619-6BA3C2E01505}"/>
          </ac:spMkLst>
        </pc:spChg>
        <pc:graphicFrameChg chg="add del mod">
          <ac:chgData name="tien-i Kao" userId="a59c1bdb761853cd" providerId="LiveId" clId="{FB997B37-C14C-469B-ACF7-199C11E36C4B}" dt="2020-08-28T09:10:44.187" v="1347"/>
          <ac:graphicFrameMkLst>
            <pc:docMk/>
            <pc:sldMk cId="2765144219" sldId="264"/>
            <ac:graphicFrameMk id="10" creationId="{563CAD87-F79F-43BD-9EF4-47645346C97C}"/>
          </ac:graphicFrameMkLst>
        </pc:graphicFrameChg>
        <pc:picChg chg="add del mod">
          <ac:chgData name="tien-i Kao" userId="a59c1bdb761853cd" providerId="LiveId" clId="{FB997B37-C14C-469B-ACF7-199C11E36C4B}" dt="2020-08-28T09:08:42.730" v="1342" actId="478"/>
          <ac:picMkLst>
            <pc:docMk/>
            <pc:sldMk cId="2765144219" sldId="264"/>
            <ac:picMk id="5" creationId="{4DC0309A-B009-4BBC-9B6E-D8AE7C353A95}"/>
          </ac:picMkLst>
        </pc:picChg>
        <pc:picChg chg="add del mod">
          <ac:chgData name="tien-i Kao" userId="a59c1bdb761853cd" providerId="LiveId" clId="{FB997B37-C14C-469B-ACF7-199C11E36C4B}" dt="2020-08-28T09:10:38.709" v="1345" actId="478"/>
          <ac:picMkLst>
            <pc:docMk/>
            <pc:sldMk cId="2765144219" sldId="264"/>
            <ac:picMk id="7" creationId="{73B59233-AACF-433A-9A7B-C9B5EA55CBDD}"/>
          </ac:picMkLst>
        </pc:picChg>
        <pc:picChg chg="add del mod">
          <ac:chgData name="tien-i Kao" userId="a59c1bdb761853cd" providerId="LiveId" clId="{FB997B37-C14C-469B-ACF7-199C11E36C4B}" dt="2020-08-28T09:27:12.901" v="2255" actId="478"/>
          <ac:picMkLst>
            <pc:docMk/>
            <pc:sldMk cId="2765144219" sldId="264"/>
            <ac:picMk id="9" creationId="{91075644-A5AC-43D3-A1A5-CD3AC8BF9C9B}"/>
          </ac:picMkLst>
        </pc:picChg>
        <pc:picChg chg="add del mod">
          <ac:chgData name="tien-i Kao" userId="a59c1bdb761853cd" providerId="LiveId" clId="{FB997B37-C14C-469B-ACF7-199C11E36C4B}" dt="2020-08-28T09:17:41.900" v="1530" actId="478"/>
          <ac:picMkLst>
            <pc:docMk/>
            <pc:sldMk cId="2765144219" sldId="264"/>
            <ac:picMk id="64" creationId="{A6AA8EAF-88E5-48B7-9DDD-3108F6F561F8}"/>
          </ac:picMkLst>
        </pc:picChg>
        <pc:picChg chg="add del mod">
          <ac:chgData name="tien-i Kao" userId="a59c1bdb761853cd" providerId="LiveId" clId="{FB997B37-C14C-469B-ACF7-199C11E36C4B}" dt="2020-08-28T09:27:13.610" v="2256" actId="478"/>
          <ac:picMkLst>
            <pc:docMk/>
            <pc:sldMk cId="2765144219" sldId="264"/>
            <ac:picMk id="68" creationId="{EC08621B-B03C-4C97-A37F-B4634CF20333}"/>
          </ac:picMkLst>
        </pc:picChg>
        <pc:picChg chg="add mod">
          <ac:chgData name="tien-i Kao" userId="a59c1bdb761853cd" providerId="LiveId" clId="{FB997B37-C14C-469B-ACF7-199C11E36C4B}" dt="2020-08-28T09:31:16.200" v="2261" actId="1076"/>
          <ac:picMkLst>
            <pc:docMk/>
            <pc:sldMk cId="2765144219" sldId="264"/>
            <ac:picMk id="70" creationId="{2EB0F484-FA25-46A4-9076-ECE7EB6F6F85}"/>
          </ac:picMkLst>
        </pc:picChg>
        <pc:cxnChg chg="add del mod">
          <ac:chgData name="tien-i Kao" userId="a59c1bdb761853cd" providerId="LiveId" clId="{FB997B37-C14C-469B-ACF7-199C11E36C4B}" dt="2020-08-28T09:10:44.187" v="1347"/>
          <ac:cxnSpMkLst>
            <pc:docMk/>
            <pc:sldMk cId="2765144219" sldId="264"/>
            <ac:cxnSpMk id="19" creationId="{213B6E73-7B69-4694-9E69-9CA157C507F3}"/>
          </ac:cxnSpMkLst>
        </pc:cxnChg>
        <pc:cxnChg chg="add del mod">
          <ac:chgData name="tien-i Kao" userId="a59c1bdb761853cd" providerId="LiveId" clId="{FB997B37-C14C-469B-ACF7-199C11E36C4B}" dt="2020-08-28T09:10:44.187" v="1347"/>
          <ac:cxnSpMkLst>
            <pc:docMk/>
            <pc:sldMk cId="2765144219" sldId="264"/>
            <ac:cxnSpMk id="20" creationId="{6CD47191-0690-4DA5-8084-270354E1AA6F}"/>
          </ac:cxnSpMkLst>
        </pc:cxnChg>
        <pc:cxnChg chg="add del mod">
          <ac:chgData name="tien-i Kao" userId="a59c1bdb761853cd" providerId="LiveId" clId="{FB997B37-C14C-469B-ACF7-199C11E36C4B}" dt="2020-08-28T09:10:44.187" v="1347"/>
          <ac:cxnSpMkLst>
            <pc:docMk/>
            <pc:sldMk cId="2765144219" sldId="264"/>
            <ac:cxnSpMk id="21" creationId="{7558C6CA-FC24-48C9-AA56-2E5A89A7F789}"/>
          </ac:cxnSpMkLst>
        </pc:cxnChg>
        <pc:cxnChg chg="add del mod">
          <ac:chgData name="tien-i Kao" userId="a59c1bdb761853cd" providerId="LiveId" clId="{FB997B37-C14C-469B-ACF7-199C11E36C4B}" dt="2020-08-28T09:10:44.187" v="1347"/>
          <ac:cxnSpMkLst>
            <pc:docMk/>
            <pc:sldMk cId="2765144219" sldId="264"/>
            <ac:cxnSpMk id="22" creationId="{D258C0A5-98D7-467C-AC5C-C9306A9195EC}"/>
          </ac:cxnSpMkLst>
        </pc:cxnChg>
        <pc:cxnChg chg="add del mod">
          <ac:chgData name="tien-i Kao" userId="a59c1bdb761853cd" providerId="LiveId" clId="{FB997B37-C14C-469B-ACF7-199C11E36C4B}" dt="2020-08-28T09:10:44.187" v="1347"/>
          <ac:cxnSpMkLst>
            <pc:docMk/>
            <pc:sldMk cId="2765144219" sldId="264"/>
            <ac:cxnSpMk id="23" creationId="{4B9F380A-3E56-4324-B505-036BCF0F0D8F}"/>
          </ac:cxnSpMkLst>
        </pc:cxnChg>
        <pc:cxnChg chg="add del mod">
          <ac:chgData name="tien-i Kao" userId="a59c1bdb761853cd" providerId="LiveId" clId="{FB997B37-C14C-469B-ACF7-199C11E36C4B}" dt="2020-08-28T09:10:44.187" v="1347"/>
          <ac:cxnSpMkLst>
            <pc:docMk/>
            <pc:sldMk cId="2765144219" sldId="264"/>
            <ac:cxnSpMk id="24" creationId="{F2993B63-F026-4C3E-BA49-1EA52204E6D2}"/>
          </ac:cxnSpMkLst>
        </pc:cxnChg>
        <pc:cxnChg chg="add del mod">
          <ac:chgData name="tien-i Kao" userId="a59c1bdb761853cd" providerId="LiveId" clId="{FB997B37-C14C-469B-ACF7-199C11E36C4B}" dt="2020-08-28T09:10:44.187" v="1347"/>
          <ac:cxnSpMkLst>
            <pc:docMk/>
            <pc:sldMk cId="2765144219" sldId="264"/>
            <ac:cxnSpMk id="25" creationId="{97C3C398-BC8F-4D91-B238-C6B53FFBBFE5}"/>
          </ac:cxnSpMkLst>
        </pc:cxnChg>
        <pc:cxnChg chg="add del mod">
          <ac:chgData name="tien-i Kao" userId="a59c1bdb761853cd" providerId="LiveId" clId="{FB997B37-C14C-469B-ACF7-199C11E36C4B}" dt="2020-08-28T09:10:44.187" v="1347"/>
          <ac:cxnSpMkLst>
            <pc:docMk/>
            <pc:sldMk cId="2765144219" sldId="264"/>
            <ac:cxnSpMk id="26" creationId="{30727C56-500C-487A-A84C-4CA4A257BFC3}"/>
          </ac:cxnSpMkLst>
        </pc:cxnChg>
        <pc:cxnChg chg="add del mod">
          <ac:chgData name="tien-i Kao" userId="a59c1bdb761853cd" providerId="LiveId" clId="{FB997B37-C14C-469B-ACF7-199C11E36C4B}" dt="2020-08-28T09:10:44.187" v="1347"/>
          <ac:cxnSpMkLst>
            <pc:docMk/>
            <pc:sldMk cId="2765144219" sldId="264"/>
            <ac:cxnSpMk id="27" creationId="{D65D8FBF-0C59-4D1C-822B-C5C7FE006809}"/>
          </ac:cxnSpMkLst>
        </pc:cxnChg>
        <pc:cxnChg chg="add del mod">
          <ac:chgData name="tien-i Kao" userId="a59c1bdb761853cd" providerId="LiveId" clId="{FB997B37-C14C-469B-ACF7-199C11E36C4B}" dt="2020-08-28T09:10:44.187" v="1347"/>
          <ac:cxnSpMkLst>
            <pc:docMk/>
            <pc:sldMk cId="2765144219" sldId="264"/>
            <ac:cxnSpMk id="28" creationId="{B58DBB1A-E5F5-49B6-9A27-317A9617DACC}"/>
          </ac:cxnSpMkLst>
        </pc:cxnChg>
        <pc:cxnChg chg="add del mod">
          <ac:chgData name="tien-i Kao" userId="a59c1bdb761853cd" providerId="LiveId" clId="{FB997B37-C14C-469B-ACF7-199C11E36C4B}" dt="2020-08-28T09:10:44.187" v="1347"/>
          <ac:cxnSpMkLst>
            <pc:docMk/>
            <pc:sldMk cId="2765144219" sldId="264"/>
            <ac:cxnSpMk id="29" creationId="{0EDAF730-FD6A-4B65-9A5A-61558143E265}"/>
          </ac:cxnSpMkLst>
        </pc:cxnChg>
        <pc:cxnChg chg="add del mod">
          <ac:chgData name="tien-i Kao" userId="a59c1bdb761853cd" providerId="LiveId" clId="{FB997B37-C14C-469B-ACF7-199C11E36C4B}" dt="2020-08-28T09:10:44.187" v="1347"/>
          <ac:cxnSpMkLst>
            <pc:docMk/>
            <pc:sldMk cId="2765144219" sldId="264"/>
            <ac:cxnSpMk id="30" creationId="{C378CA39-A480-4D7E-9ABC-77D5EF369AC0}"/>
          </ac:cxnSpMkLst>
        </pc:cxnChg>
        <pc:cxnChg chg="add del mod">
          <ac:chgData name="tien-i Kao" userId="a59c1bdb761853cd" providerId="LiveId" clId="{FB997B37-C14C-469B-ACF7-199C11E36C4B}" dt="2020-08-28T09:10:44.187" v="1347"/>
          <ac:cxnSpMkLst>
            <pc:docMk/>
            <pc:sldMk cId="2765144219" sldId="264"/>
            <ac:cxnSpMk id="31" creationId="{B93F3243-CA7B-4058-AB1B-6E095594EB50}"/>
          </ac:cxnSpMkLst>
        </pc:cxnChg>
        <pc:cxnChg chg="add del mod">
          <ac:chgData name="tien-i Kao" userId="a59c1bdb761853cd" providerId="LiveId" clId="{FB997B37-C14C-469B-ACF7-199C11E36C4B}" dt="2020-08-28T09:10:44.187" v="1347"/>
          <ac:cxnSpMkLst>
            <pc:docMk/>
            <pc:sldMk cId="2765144219" sldId="264"/>
            <ac:cxnSpMk id="32" creationId="{59D74297-2C97-4C3E-9E66-2B358D0083F7}"/>
          </ac:cxnSpMkLst>
        </pc:cxnChg>
        <pc:cxnChg chg="add del mod">
          <ac:chgData name="tien-i Kao" userId="a59c1bdb761853cd" providerId="LiveId" clId="{FB997B37-C14C-469B-ACF7-199C11E36C4B}" dt="2020-08-28T09:10:44.187" v="1347"/>
          <ac:cxnSpMkLst>
            <pc:docMk/>
            <pc:sldMk cId="2765144219" sldId="264"/>
            <ac:cxnSpMk id="33" creationId="{0DE47656-7B80-4E0A-94C7-03974B2B600D}"/>
          </ac:cxnSpMkLst>
        </pc:cxnChg>
        <pc:cxnChg chg="add del mod">
          <ac:chgData name="tien-i Kao" userId="a59c1bdb761853cd" providerId="LiveId" clId="{FB997B37-C14C-469B-ACF7-199C11E36C4B}" dt="2020-08-28T09:10:44.187" v="1347"/>
          <ac:cxnSpMkLst>
            <pc:docMk/>
            <pc:sldMk cId="2765144219" sldId="264"/>
            <ac:cxnSpMk id="34" creationId="{BD577152-5902-42B6-B8B3-A1A5C6718167}"/>
          </ac:cxnSpMkLst>
        </pc:cxnChg>
        <pc:cxnChg chg="add del mod">
          <ac:chgData name="tien-i Kao" userId="a59c1bdb761853cd" providerId="LiveId" clId="{FB997B37-C14C-469B-ACF7-199C11E36C4B}" dt="2020-08-28T09:10:44.187" v="1347"/>
          <ac:cxnSpMkLst>
            <pc:docMk/>
            <pc:sldMk cId="2765144219" sldId="264"/>
            <ac:cxnSpMk id="47" creationId="{86DBB495-0A42-43CB-A0F9-960D96E3E44A}"/>
          </ac:cxnSpMkLst>
        </pc:cxnChg>
        <pc:cxnChg chg="add del mod">
          <ac:chgData name="tien-i Kao" userId="a59c1bdb761853cd" providerId="LiveId" clId="{FB997B37-C14C-469B-ACF7-199C11E36C4B}" dt="2020-08-28T09:10:44.187" v="1347"/>
          <ac:cxnSpMkLst>
            <pc:docMk/>
            <pc:sldMk cId="2765144219" sldId="264"/>
            <ac:cxnSpMk id="48" creationId="{6C22E471-A625-4749-9FD0-7CAF5AC461FB}"/>
          </ac:cxnSpMkLst>
        </pc:cxnChg>
        <pc:cxnChg chg="add del mod">
          <ac:chgData name="tien-i Kao" userId="a59c1bdb761853cd" providerId="LiveId" clId="{FB997B37-C14C-469B-ACF7-199C11E36C4B}" dt="2020-08-28T09:10:44.187" v="1347"/>
          <ac:cxnSpMkLst>
            <pc:docMk/>
            <pc:sldMk cId="2765144219" sldId="264"/>
            <ac:cxnSpMk id="49" creationId="{699E7C18-41E8-4BE3-852A-0810708025F9}"/>
          </ac:cxnSpMkLst>
        </pc:cxnChg>
        <pc:cxnChg chg="add del mod">
          <ac:chgData name="tien-i Kao" userId="a59c1bdb761853cd" providerId="LiveId" clId="{FB997B37-C14C-469B-ACF7-199C11E36C4B}" dt="2020-08-28T09:10:44.187" v="1347"/>
          <ac:cxnSpMkLst>
            <pc:docMk/>
            <pc:sldMk cId="2765144219" sldId="264"/>
            <ac:cxnSpMk id="50" creationId="{9837BF12-97FC-4A2D-808F-E31DE522BDF3}"/>
          </ac:cxnSpMkLst>
        </pc:cxnChg>
        <pc:cxnChg chg="add del mod">
          <ac:chgData name="tien-i Kao" userId="a59c1bdb761853cd" providerId="LiveId" clId="{FB997B37-C14C-469B-ACF7-199C11E36C4B}" dt="2020-08-28T09:10:44.187" v="1347"/>
          <ac:cxnSpMkLst>
            <pc:docMk/>
            <pc:sldMk cId="2765144219" sldId="264"/>
            <ac:cxnSpMk id="51" creationId="{92F80EA4-6D3A-4732-AB31-D98C45587D5A}"/>
          </ac:cxnSpMkLst>
        </pc:cxnChg>
        <pc:cxnChg chg="add del mod">
          <ac:chgData name="tien-i Kao" userId="a59c1bdb761853cd" providerId="LiveId" clId="{FB997B37-C14C-469B-ACF7-199C11E36C4B}" dt="2020-08-28T09:10:44.187" v="1347"/>
          <ac:cxnSpMkLst>
            <pc:docMk/>
            <pc:sldMk cId="2765144219" sldId="264"/>
            <ac:cxnSpMk id="52" creationId="{9F22317B-BB20-4242-BB1E-E311995ABDEC}"/>
          </ac:cxnSpMkLst>
        </pc:cxnChg>
        <pc:cxnChg chg="add del mod">
          <ac:chgData name="tien-i Kao" userId="a59c1bdb761853cd" providerId="LiveId" clId="{FB997B37-C14C-469B-ACF7-199C11E36C4B}" dt="2020-08-28T09:10:44.187" v="1347"/>
          <ac:cxnSpMkLst>
            <pc:docMk/>
            <pc:sldMk cId="2765144219" sldId="264"/>
            <ac:cxnSpMk id="53" creationId="{D4C02B66-7058-44B3-9D92-8CBC43C0713C}"/>
          </ac:cxnSpMkLst>
        </pc:cxnChg>
        <pc:cxnChg chg="add del mod">
          <ac:chgData name="tien-i Kao" userId="a59c1bdb761853cd" providerId="LiveId" clId="{FB997B37-C14C-469B-ACF7-199C11E36C4B}" dt="2020-08-28T09:10:44.187" v="1347"/>
          <ac:cxnSpMkLst>
            <pc:docMk/>
            <pc:sldMk cId="2765144219" sldId="264"/>
            <ac:cxnSpMk id="54" creationId="{10EFD2F8-C23E-4384-82FA-C5A79EEFC72B}"/>
          </ac:cxnSpMkLst>
        </pc:cxnChg>
        <pc:cxnChg chg="add del mod">
          <ac:chgData name="tien-i Kao" userId="a59c1bdb761853cd" providerId="LiveId" clId="{FB997B37-C14C-469B-ACF7-199C11E36C4B}" dt="2020-08-28T09:10:44.187" v="1347"/>
          <ac:cxnSpMkLst>
            <pc:docMk/>
            <pc:sldMk cId="2765144219" sldId="264"/>
            <ac:cxnSpMk id="55" creationId="{C66896F1-B366-4E47-AF17-64F7E0E83955}"/>
          </ac:cxnSpMkLst>
        </pc:cxnChg>
        <pc:cxnChg chg="add del mod">
          <ac:chgData name="tien-i Kao" userId="a59c1bdb761853cd" providerId="LiveId" clId="{FB997B37-C14C-469B-ACF7-199C11E36C4B}" dt="2020-08-28T09:10:44.187" v="1347"/>
          <ac:cxnSpMkLst>
            <pc:docMk/>
            <pc:sldMk cId="2765144219" sldId="264"/>
            <ac:cxnSpMk id="56" creationId="{55F652D0-ED6E-40E3-907A-9436DEA7AB74}"/>
          </ac:cxnSpMkLst>
        </pc:cxnChg>
        <pc:cxnChg chg="add del mod">
          <ac:chgData name="tien-i Kao" userId="a59c1bdb761853cd" providerId="LiveId" clId="{FB997B37-C14C-469B-ACF7-199C11E36C4B}" dt="2020-08-28T09:10:44.187" v="1347"/>
          <ac:cxnSpMkLst>
            <pc:docMk/>
            <pc:sldMk cId="2765144219" sldId="264"/>
            <ac:cxnSpMk id="57" creationId="{AE2841C9-1F11-4758-975F-4417DC700AFB}"/>
          </ac:cxnSpMkLst>
        </pc:cxnChg>
        <pc:cxnChg chg="add del mod">
          <ac:chgData name="tien-i Kao" userId="a59c1bdb761853cd" providerId="LiveId" clId="{FB997B37-C14C-469B-ACF7-199C11E36C4B}" dt="2020-08-28T09:10:44.187" v="1347"/>
          <ac:cxnSpMkLst>
            <pc:docMk/>
            <pc:sldMk cId="2765144219" sldId="264"/>
            <ac:cxnSpMk id="58" creationId="{F82E6158-B473-4ED0-98FB-AB42D0F10AEB}"/>
          </ac:cxnSpMkLst>
        </pc:cxnChg>
        <pc:cxnChg chg="add del mod">
          <ac:chgData name="tien-i Kao" userId="a59c1bdb761853cd" providerId="LiveId" clId="{FB997B37-C14C-469B-ACF7-199C11E36C4B}" dt="2020-08-28T09:10:44.187" v="1347"/>
          <ac:cxnSpMkLst>
            <pc:docMk/>
            <pc:sldMk cId="2765144219" sldId="264"/>
            <ac:cxnSpMk id="59" creationId="{75D6C8ED-FB94-4709-9D34-F5CF6369F248}"/>
          </ac:cxnSpMkLst>
        </pc:cxnChg>
        <pc:cxnChg chg="add del mod">
          <ac:chgData name="tien-i Kao" userId="a59c1bdb761853cd" providerId="LiveId" clId="{FB997B37-C14C-469B-ACF7-199C11E36C4B}" dt="2020-08-28T09:10:44.187" v="1347"/>
          <ac:cxnSpMkLst>
            <pc:docMk/>
            <pc:sldMk cId="2765144219" sldId="264"/>
            <ac:cxnSpMk id="60" creationId="{07C4F9BD-5134-4B67-A046-2C443C5EBA85}"/>
          </ac:cxnSpMkLst>
        </pc:cxnChg>
        <pc:cxnChg chg="add del mod">
          <ac:chgData name="tien-i Kao" userId="a59c1bdb761853cd" providerId="LiveId" clId="{FB997B37-C14C-469B-ACF7-199C11E36C4B}" dt="2020-08-28T09:10:44.187" v="1347"/>
          <ac:cxnSpMkLst>
            <pc:docMk/>
            <pc:sldMk cId="2765144219" sldId="264"/>
            <ac:cxnSpMk id="61" creationId="{1BCB75AD-9928-453A-B802-1052AB6F679A}"/>
          </ac:cxnSpMkLst>
        </pc:cxnChg>
        <pc:cxnChg chg="add del mod">
          <ac:chgData name="tien-i Kao" userId="a59c1bdb761853cd" providerId="LiveId" clId="{FB997B37-C14C-469B-ACF7-199C11E36C4B}" dt="2020-08-28T09:10:44.187" v="1347"/>
          <ac:cxnSpMkLst>
            <pc:docMk/>
            <pc:sldMk cId="2765144219" sldId="264"/>
            <ac:cxnSpMk id="62" creationId="{53382913-7FC1-441D-BC32-831028DCD014}"/>
          </ac:cxnSpMkLst>
        </pc:cxnChg>
      </pc:sldChg>
      <pc:sldChg chg="addSp delSp modSp new add del mod">
        <pc:chgData name="tien-i Kao" userId="a59c1bdb761853cd" providerId="LiveId" clId="{FB997B37-C14C-469B-ACF7-199C11E36C4B}" dt="2020-09-05T03:57:03.667" v="5166" actId="20577"/>
        <pc:sldMkLst>
          <pc:docMk/>
          <pc:sldMk cId="4081627716" sldId="265"/>
        </pc:sldMkLst>
        <pc:spChg chg="mod">
          <ac:chgData name="tien-i Kao" userId="a59c1bdb761853cd" providerId="LiveId" clId="{FB997B37-C14C-469B-ACF7-199C11E36C4B}" dt="2020-09-05T03:57:03.667" v="5166" actId="20577"/>
          <ac:spMkLst>
            <pc:docMk/>
            <pc:sldMk cId="4081627716" sldId="265"/>
            <ac:spMk id="2" creationId="{FADD0EB5-1A26-4730-95C2-6E84A8FB14FD}"/>
          </ac:spMkLst>
        </pc:spChg>
        <pc:spChg chg="del">
          <ac:chgData name="tien-i Kao" userId="a59c1bdb761853cd" providerId="LiveId" clId="{FB997B37-C14C-469B-ACF7-199C11E36C4B}" dt="2020-08-28T09:38:27.884" v="2649" actId="478"/>
          <ac:spMkLst>
            <pc:docMk/>
            <pc:sldMk cId="4081627716" sldId="265"/>
            <ac:spMk id="3" creationId="{2F7A0559-9910-41B1-8EF3-65E1AF73D71D}"/>
          </ac:spMkLst>
        </pc:spChg>
        <pc:spChg chg="add del mod">
          <ac:chgData name="tien-i Kao" userId="a59c1bdb761853cd" providerId="LiveId" clId="{FB997B37-C14C-469B-ACF7-199C11E36C4B}" dt="2020-08-29T03:18:41.260" v="3046" actId="478"/>
          <ac:spMkLst>
            <pc:docMk/>
            <pc:sldMk cId="4081627716" sldId="265"/>
            <ac:spMk id="3" creationId="{F338CF23-7230-419B-B0C6-E84EE32FF0B6}"/>
          </ac:spMkLst>
        </pc:spChg>
        <pc:picChg chg="add del mod">
          <ac:chgData name="tien-i Kao" userId="a59c1bdb761853cd" providerId="LiveId" clId="{FB997B37-C14C-469B-ACF7-199C11E36C4B}" dt="2020-08-29T03:19:17.824" v="3052" actId="478"/>
          <ac:picMkLst>
            <pc:docMk/>
            <pc:sldMk cId="4081627716" sldId="265"/>
            <ac:picMk id="5" creationId="{C8E2FA45-3A53-48A3-BC64-D43D1BF02C35}"/>
          </ac:picMkLst>
        </pc:picChg>
        <pc:picChg chg="add mod">
          <ac:chgData name="tien-i Kao" userId="a59c1bdb761853cd" providerId="LiveId" clId="{FB997B37-C14C-469B-ACF7-199C11E36C4B}" dt="2020-08-29T03:19:25.049" v="3056" actId="1076"/>
          <ac:picMkLst>
            <pc:docMk/>
            <pc:sldMk cId="4081627716" sldId="265"/>
            <ac:picMk id="7" creationId="{4A16BD02-CAC5-426E-B60F-0230838D93E4}"/>
          </ac:picMkLst>
        </pc:picChg>
      </pc:sldChg>
      <pc:sldChg chg="addSp delSp modSp new add del mod">
        <pc:chgData name="tien-i Kao" userId="a59c1bdb761853cd" providerId="LiveId" clId="{FB997B37-C14C-469B-ACF7-199C11E36C4B}" dt="2020-09-05T04:17:00.149" v="5358" actId="20577"/>
        <pc:sldMkLst>
          <pc:docMk/>
          <pc:sldMk cId="1223353629" sldId="266"/>
        </pc:sldMkLst>
        <pc:spChg chg="mod">
          <ac:chgData name="tien-i Kao" userId="a59c1bdb761853cd" providerId="LiveId" clId="{FB997B37-C14C-469B-ACF7-199C11E36C4B}" dt="2020-09-05T04:17:00.149" v="5358" actId="20577"/>
          <ac:spMkLst>
            <pc:docMk/>
            <pc:sldMk cId="1223353629" sldId="266"/>
            <ac:spMk id="2" creationId="{FEF694B2-3BB4-4289-AF4A-5B2D11E9869D}"/>
          </ac:spMkLst>
        </pc:spChg>
        <pc:spChg chg="del">
          <ac:chgData name="tien-i Kao" userId="a59c1bdb761853cd" providerId="LiveId" clId="{FB997B37-C14C-469B-ACF7-199C11E36C4B}" dt="2020-08-28T09:47:10.293" v="2772" actId="478"/>
          <ac:spMkLst>
            <pc:docMk/>
            <pc:sldMk cId="1223353629" sldId="266"/>
            <ac:spMk id="3" creationId="{1533106D-1270-4080-801E-4EEA5563BE10}"/>
          </ac:spMkLst>
        </pc:spChg>
        <pc:graphicFrameChg chg="add del mod modGraphic">
          <ac:chgData name="tien-i Kao" userId="a59c1bdb761853cd" providerId="LiveId" clId="{FB997B37-C14C-469B-ACF7-199C11E36C4B}" dt="2020-08-29T05:27:03.363" v="3241" actId="21"/>
          <ac:graphicFrameMkLst>
            <pc:docMk/>
            <pc:sldMk cId="1223353629" sldId="266"/>
            <ac:graphicFrameMk id="5" creationId="{1E3453FA-6AB7-49B0-96EA-EABC753ECA91}"/>
          </ac:graphicFrameMkLst>
        </pc:graphicFrameChg>
        <pc:picChg chg="add mod">
          <ac:chgData name="tien-i Kao" userId="a59c1bdb761853cd" providerId="LiveId" clId="{FB997B37-C14C-469B-ACF7-199C11E36C4B}" dt="2020-08-29T05:35:56.296" v="3249" actId="1076"/>
          <ac:picMkLst>
            <pc:docMk/>
            <pc:sldMk cId="1223353629" sldId="266"/>
            <ac:picMk id="4" creationId="{6FAD734F-CC53-43FA-8CC3-D157FB7D755C}"/>
          </ac:picMkLst>
        </pc:picChg>
      </pc:sldChg>
      <pc:sldChg chg="addSp delSp modSp new add del mod">
        <pc:chgData name="tien-i Kao" userId="a59c1bdb761853cd" providerId="LiveId" clId="{FB997B37-C14C-469B-ACF7-199C11E36C4B}" dt="2020-09-05T01:22:38.646" v="3435" actId="47"/>
        <pc:sldMkLst>
          <pc:docMk/>
          <pc:sldMk cId="953687414" sldId="267"/>
        </pc:sldMkLst>
        <pc:spChg chg="del">
          <ac:chgData name="tien-i Kao" userId="a59c1bdb761853cd" providerId="LiveId" clId="{FB997B37-C14C-469B-ACF7-199C11E36C4B}" dt="2020-08-29T05:27:08.668" v="3243" actId="478"/>
          <ac:spMkLst>
            <pc:docMk/>
            <pc:sldMk cId="953687414" sldId="267"/>
            <ac:spMk id="3" creationId="{BF1AAE65-D5D2-4A74-9CEC-CC6B81AE1966}"/>
          </ac:spMkLst>
        </pc:spChg>
        <pc:graphicFrameChg chg="add mod modGraphic">
          <ac:chgData name="tien-i Kao" userId="a59c1bdb761853cd" providerId="LiveId" clId="{FB997B37-C14C-469B-ACF7-199C11E36C4B}" dt="2020-08-29T05:27:14.726" v="3246" actId="14100"/>
          <ac:graphicFrameMkLst>
            <pc:docMk/>
            <pc:sldMk cId="953687414" sldId="267"/>
            <ac:graphicFrameMk id="5" creationId="{B3EB50B3-9741-4EA0-B38D-A4B4F95AEA72}"/>
          </ac:graphicFrameMkLst>
        </pc:graphicFrameChg>
      </pc:sldChg>
      <pc:sldChg chg="addSp delSp modSp new add del mod">
        <pc:chgData name="tien-i Kao" userId="a59c1bdb761853cd" providerId="LiveId" clId="{FB997B37-C14C-469B-ACF7-199C11E36C4B}" dt="2020-09-05T01:22:38.646" v="3435" actId="47"/>
        <pc:sldMkLst>
          <pc:docMk/>
          <pc:sldMk cId="822791684" sldId="268"/>
        </pc:sldMkLst>
        <pc:spChg chg="mod">
          <ac:chgData name="tien-i Kao" userId="a59c1bdb761853cd" providerId="LiveId" clId="{FB997B37-C14C-469B-ACF7-199C11E36C4B}" dt="2020-08-29T05:37:17.302" v="3294" actId="20577"/>
          <ac:spMkLst>
            <pc:docMk/>
            <pc:sldMk cId="822791684" sldId="268"/>
            <ac:spMk id="2" creationId="{45BD8566-2D12-415D-A924-CCA60563B008}"/>
          </ac:spMkLst>
        </pc:spChg>
        <pc:spChg chg="del">
          <ac:chgData name="tien-i Kao" userId="a59c1bdb761853cd" providerId="LiveId" clId="{FB997B37-C14C-469B-ACF7-199C11E36C4B}" dt="2020-08-29T05:37:22.185" v="3295" actId="478"/>
          <ac:spMkLst>
            <pc:docMk/>
            <pc:sldMk cId="822791684" sldId="268"/>
            <ac:spMk id="3" creationId="{DAABF267-E632-4800-AAC2-AD7D6580A440}"/>
          </ac:spMkLst>
        </pc:spChg>
        <pc:picChg chg="add mod">
          <ac:chgData name="tien-i Kao" userId="a59c1bdb761853cd" providerId="LiveId" clId="{FB997B37-C14C-469B-ACF7-199C11E36C4B}" dt="2020-08-29T06:21:58.876" v="3300" actId="1076"/>
          <ac:picMkLst>
            <pc:docMk/>
            <pc:sldMk cId="822791684" sldId="268"/>
            <ac:picMk id="5" creationId="{D6B642A0-FD27-4142-BD10-6E314E11FFF0}"/>
          </ac:picMkLst>
        </pc:picChg>
      </pc:sldChg>
      <pc:sldChg chg="add del">
        <pc:chgData name="tien-i Kao" userId="a59c1bdb761853cd" providerId="LiveId" clId="{FB997B37-C14C-469B-ACF7-199C11E36C4B}" dt="2020-09-05T01:22:38.646" v="3435" actId="47"/>
        <pc:sldMkLst>
          <pc:docMk/>
          <pc:sldMk cId="49897911" sldId="270"/>
        </pc:sldMkLst>
      </pc:sldChg>
      <pc:sldChg chg="addSp modSp add del mod">
        <pc:chgData name="tien-i Kao" userId="a59c1bdb761853cd" providerId="LiveId" clId="{FB997B37-C14C-469B-ACF7-199C11E36C4B}" dt="2020-09-05T02:03:56.951" v="3644" actId="255"/>
        <pc:sldMkLst>
          <pc:docMk/>
          <pc:sldMk cId="1372811375" sldId="272"/>
        </pc:sldMkLst>
        <pc:spChg chg="mod">
          <ac:chgData name="tien-i Kao" userId="a59c1bdb761853cd" providerId="LiveId" clId="{FB997B37-C14C-469B-ACF7-199C11E36C4B}" dt="2020-09-05T02:03:24.207" v="3642"/>
          <ac:spMkLst>
            <pc:docMk/>
            <pc:sldMk cId="1372811375" sldId="272"/>
            <ac:spMk id="2" creationId="{00000000-0000-0000-0000-000000000000}"/>
          </ac:spMkLst>
        </pc:spChg>
        <pc:spChg chg="mod">
          <ac:chgData name="tien-i Kao" userId="a59c1bdb761853cd" providerId="LiveId" clId="{FB997B37-C14C-469B-ACF7-199C11E36C4B}" dt="2020-09-05T02:03:56.951" v="3644" actId="255"/>
          <ac:spMkLst>
            <pc:docMk/>
            <pc:sldMk cId="1372811375" sldId="272"/>
            <ac:spMk id="3" creationId="{00000000-0000-0000-0000-000000000000}"/>
          </ac:spMkLst>
        </pc:spChg>
        <pc:picChg chg="add mod">
          <ac:chgData name="tien-i Kao" userId="a59c1bdb761853cd" providerId="LiveId" clId="{FB997B37-C14C-469B-ACF7-199C11E36C4B}" dt="2020-09-05T01:45:31.430" v="3445" actId="1076"/>
          <ac:picMkLst>
            <pc:docMk/>
            <pc:sldMk cId="1372811375" sldId="272"/>
            <ac:picMk id="5" creationId="{8CB92A6C-3CA9-4137-A1B0-1BDCC39F0D0E}"/>
          </ac:picMkLst>
        </pc:picChg>
      </pc:sldChg>
      <pc:sldChg chg="add del">
        <pc:chgData name="tien-i Kao" userId="a59c1bdb761853cd" providerId="LiveId" clId="{FB997B37-C14C-469B-ACF7-199C11E36C4B}" dt="2020-09-05T01:22:38.646" v="3435" actId="47"/>
        <pc:sldMkLst>
          <pc:docMk/>
          <pc:sldMk cId="1838012099" sldId="273"/>
        </pc:sldMkLst>
      </pc:sldChg>
      <pc:sldChg chg="add del">
        <pc:chgData name="tien-i Kao" userId="a59c1bdb761853cd" providerId="LiveId" clId="{FB997B37-C14C-469B-ACF7-199C11E36C4B}" dt="2020-09-05T01:22:38.646" v="3435" actId="47"/>
        <pc:sldMkLst>
          <pc:docMk/>
          <pc:sldMk cId="4025198551" sldId="274"/>
        </pc:sldMkLst>
      </pc:sldChg>
      <pc:sldChg chg="add del">
        <pc:chgData name="tien-i Kao" userId="a59c1bdb761853cd" providerId="LiveId" clId="{FB997B37-C14C-469B-ACF7-199C11E36C4B}" dt="2020-09-05T01:22:38.646" v="3435" actId="47"/>
        <pc:sldMkLst>
          <pc:docMk/>
          <pc:sldMk cId="3377075657" sldId="275"/>
        </pc:sldMkLst>
      </pc:sldChg>
      <pc:sldChg chg="add del">
        <pc:chgData name="tien-i Kao" userId="a59c1bdb761853cd" providerId="LiveId" clId="{FB997B37-C14C-469B-ACF7-199C11E36C4B}" dt="2020-09-05T01:22:38.646" v="3435" actId="47"/>
        <pc:sldMkLst>
          <pc:docMk/>
          <pc:sldMk cId="3108891624" sldId="276"/>
        </pc:sldMkLst>
      </pc:sldChg>
      <pc:sldChg chg="add del">
        <pc:chgData name="tien-i Kao" userId="a59c1bdb761853cd" providerId="LiveId" clId="{FB997B37-C14C-469B-ACF7-199C11E36C4B}" dt="2020-09-05T01:22:38.646" v="3435" actId="47"/>
        <pc:sldMkLst>
          <pc:docMk/>
          <pc:sldMk cId="3439242908" sldId="277"/>
        </pc:sldMkLst>
      </pc:sldChg>
      <pc:sldChg chg="add del">
        <pc:chgData name="tien-i Kao" userId="a59c1bdb761853cd" providerId="LiveId" clId="{FB997B37-C14C-469B-ACF7-199C11E36C4B}" dt="2020-09-05T03:58:30.804" v="5167" actId="47"/>
        <pc:sldMkLst>
          <pc:docMk/>
          <pc:sldMk cId="85834000" sldId="278"/>
        </pc:sldMkLst>
      </pc:sldChg>
      <pc:sldChg chg="addSp delSp modSp new mod modNotesTx">
        <pc:chgData name="tien-i Kao" userId="a59c1bdb761853cd" providerId="LiveId" clId="{FB997B37-C14C-469B-ACF7-199C11E36C4B}" dt="2020-09-05T03:16:35.503" v="4447" actId="478"/>
        <pc:sldMkLst>
          <pc:docMk/>
          <pc:sldMk cId="2279276305" sldId="279"/>
        </pc:sldMkLst>
        <pc:spChg chg="mod">
          <ac:chgData name="tien-i Kao" userId="a59c1bdb761853cd" providerId="LiveId" clId="{FB997B37-C14C-469B-ACF7-199C11E36C4B}" dt="2020-09-05T02:04:35.352" v="3647" actId="20577"/>
          <ac:spMkLst>
            <pc:docMk/>
            <pc:sldMk cId="2279276305" sldId="279"/>
            <ac:spMk id="2" creationId="{351CBD5E-ADEE-4291-92F3-69AD9400F536}"/>
          </ac:spMkLst>
        </pc:spChg>
        <pc:spChg chg="del">
          <ac:chgData name="tien-i Kao" userId="a59c1bdb761853cd" providerId="LiveId" clId="{FB997B37-C14C-469B-ACF7-199C11E36C4B}" dt="2020-09-05T02:04:38.141" v="3648" actId="478"/>
          <ac:spMkLst>
            <pc:docMk/>
            <pc:sldMk cId="2279276305" sldId="279"/>
            <ac:spMk id="3" creationId="{93C70DC5-9F7C-4783-85F3-3FCB9D2EE471}"/>
          </ac:spMkLst>
        </pc:spChg>
        <pc:spChg chg="add mod">
          <ac:chgData name="tien-i Kao" userId="a59c1bdb761853cd" providerId="LiveId" clId="{FB997B37-C14C-469B-ACF7-199C11E36C4B}" dt="2020-09-05T02:17:11.500" v="3739" actId="1076"/>
          <ac:spMkLst>
            <pc:docMk/>
            <pc:sldMk cId="2279276305" sldId="279"/>
            <ac:spMk id="8" creationId="{1C4ADC1D-34AF-4470-A8A8-E456D58F7955}"/>
          </ac:spMkLst>
        </pc:spChg>
        <pc:spChg chg="add mod">
          <ac:chgData name="tien-i Kao" userId="a59c1bdb761853cd" providerId="LiveId" clId="{FB997B37-C14C-469B-ACF7-199C11E36C4B}" dt="2020-09-05T02:26:50.481" v="4100"/>
          <ac:spMkLst>
            <pc:docMk/>
            <pc:sldMk cId="2279276305" sldId="279"/>
            <ac:spMk id="9" creationId="{DEE36ECA-0B12-4245-A9CC-240BCF32A029}"/>
          </ac:spMkLst>
        </pc:spChg>
        <pc:spChg chg="add mod">
          <ac:chgData name="tien-i Kao" userId="a59c1bdb761853cd" providerId="LiveId" clId="{FB997B37-C14C-469B-ACF7-199C11E36C4B}" dt="2020-09-05T02:20:08.387" v="4045"/>
          <ac:spMkLst>
            <pc:docMk/>
            <pc:sldMk cId="2279276305" sldId="279"/>
            <ac:spMk id="11" creationId="{45CAD3D2-1C5D-4512-94C4-49CEBC340190}"/>
          </ac:spMkLst>
        </pc:spChg>
        <pc:spChg chg="add del mod">
          <ac:chgData name="tien-i Kao" userId="a59c1bdb761853cd" providerId="LiveId" clId="{FB997B37-C14C-469B-ACF7-199C11E36C4B}" dt="2020-09-05T03:16:35.503" v="4447" actId="478"/>
          <ac:spMkLst>
            <pc:docMk/>
            <pc:sldMk cId="2279276305" sldId="279"/>
            <ac:spMk id="13" creationId="{9B55CD25-D418-4D0A-BDEE-FEADA26690A0}"/>
          </ac:spMkLst>
        </pc:spChg>
        <pc:picChg chg="add mod">
          <ac:chgData name="tien-i Kao" userId="a59c1bdb761853cd" providerId="LiveId" clId="{FB997B37-C14C-469B-ACF7-199C11E36C4B}" dt="2020-09-05T02:17:11.500" v="3739" actId="1076"/>
          <ac:picMkLst>
            <pc:docMk/>
            <pc:sldMk cId="2279276305" sldId="279"/>
            <ac:picMk id="5" creationId="{69CA195B-1DD0-45A2-B68C-2DA5726554ED}"/>
          </ac:picMkLst>
        </pc:picChg>
        <pc:picChg chg="add mod">
          <ac:chgData name="tien-i Kao" userId="a59c1bdb761853cd" providerId="LiveId" clId="{FB997B37-C14C-469B-ACF7-199C11E36C4B}" dt="2020-09-05T02:11:55.197" v="3657" actId="1076"/>
          <ac:picMkLst>
            <pc:docMk/>
            <pc:sldMk cId="2279276305" sldId="279"/>
            <ac:picMk id="7" creationId="{73AEA9F7-1A66-4B13-97D5-32D5C4A142F6}"/>
          </ac:picMkLst>
        </pc:picChg>
        <pc:picChg chg="add mod">
          <ac:chgData name="tien-i Kao" userId="a59c1bdb761853cd" providerId="LiveId" clId="{FB997B37-C14C-469B-ACF7-199C11E36C4B}" dt="2020-09-05T02:17:06.484" v="3738" actId="1076"/>
          <ac:picMkLst>
            <pc:docMk/>
            <pc:sldMk cId="2279276305" sldId="279"/>
            <ac:picMk id="1026" creationId="{3AB70C66-8233-4DBD-AD0D-F7540CF998ED}"/>
          </ac:picMkLst>
        </pc:picChg>
      </pc:sldChg>
      <pc:sldChg chg="addSp delSp modSp new add del mod">
        <pc:chgData name="tien-i Kao" userId="a59c1bdb761853cd" providerId="LiveId" clId="{FB997B37-C14C-469B-ACF7-199C11E36C4B}" dt="2020-09-05T01:22:43.028" v="3436" actId="47"/>
        <pc:sldMkLst>
          <pc:docMk/>
          <pc:sldMk cId="3900624730" sldId="279"/>
        </pc:sldMkLst>
        <pc:spChg chg="mod">
          <ac:chgData name="tien-i Kao" userId="a59c1bdb761853cd" providerId="LiveId" clId="{FB997B37-C14C-469B-ACF7-199C11E36C4B}" dt="2020-09-05T01:16:32.785" v="3422" actId="20577"/>
          <ac:spMkLst>
            <pc:docMk/>
            <pc:sldMk cId="3900624730" sldId="279"/>
            <ac:spMk id="2" creationId="{CC5F2160-C1EB-4F25-BA61-8CF653451744}"/>
          </ac:spMkLst>
        </pc:spChg>
        <pc:spChg chg="del mod">
          <ac:chgData name="tien-i Kao" userId="a59c1bdb761853cd" providerId="LiveId" clId="{FB997B37-C14C-469B-ACF7-199C11E36C4B}" dt="2020-09-05T01:18:22.001" v="3425" actId="478"/>
          <ac:spMkLst>
            <pc:docMk/>
            <pc:sldMk cId="3900624730" sldId="279"/>
            <ac:spMk id="3" creationId="{FB60A801-CE66-4025-8F69-1D15DFE49DF7}"/>
          </ac:spMkLst>
        </pc:spChg>
        <pc:spChg chg="add del mod">
          <ac:chgData name="tien-i Kao" userId="a59c1bdb761853cd" providerId="LiveId" clId="{FB997B37-C14C-469B-ACF7-199C11E36C4B}" dt="2020-09-05T01:18:23.603" v="3426" actId="478"/>
          <ac:spMkLst>
            <pc:docMk/>
            <pc:sldMk cId="3900624730" sldId="279"/>
            <ac:spMk id="5" creationId="{16590CF0-3174-465E-899B-A5C6DB040559}"/>
          </ac:spMkLst>
        </pc:spChg>
      </pc:sldChg>
      <pc:sldChg chg="delSp modSp new del mod">
        <pc:chgData name="tien-i Kao" userId="a59c1bdb761853cd" providerId="LiveId" clId="{FB997B37-C14C-469B-ACF7-199C11E36C4B}" dt="2020-09-05T02:39:11.702" v="4106" actId="47"/>
        <pc:sldMkLst>
          <pc:docMk/>
          <pc:sldMk cId="829326520" sldId="280"/>
        </pc:sldMkLst>
        <pc:spChg chg="mod">
          <ac:chgData name="tien-i Kao" userId="a59c1bdb761853cd" providerId="LiveId" clId="{FB997B37-C14C-469B-ACF7-199C11E36C4B}" dt="2020-09-05T02:32:56.022" v="4103" actId="20577"/>
          <ac:spMkLst>
            <pc:docMk/>
            <pc:sldMk cId="829326520" sldId="280"/>
            <ac:spMk id="2" creationId="{1CF83245-73D0-4331-BDC4-E91D6D761A4E}"/>
          </ac:spMkLst>
        </pc:spChg>
        <pc:spChg chg="del">
          <ac:chgData name="tien-i Kao" userId="a59c1bdb761853cd" providerId="LiveId" clId="{FB997B37-C14C-469B-ACF7-199C11E36C4B}" dt="2020-09-05T02:32:59.299" v="4104" actId="478"/>
          <ac:spMkLst>
            <pc:docMk/>
            <pc:sldMk cId="829326520" sldId="280"/>
            <ac:spMk id="3" creationId="{35FC4479-0749-4D7E-AC4E-70ED365D6C6D}"/>
          </ac:spMkLst>
        </pc:spChg>
      </pc:sldChg>
      <pc:sldChg chg="addSp delSp modSp new mod">
        <pc:chgData name="tien-i Kao" userId="a59c1bdb761853cd" providerId="LiveId" clId="{FB997B37-C14C-469B-ACF7-199C11E36C4B}" dt="2020-09-05T03:32:28.330" v="4668" actId="1076"/>
        <pc:sldMkLst>
          <pc:docMk/>
          <pc:sldMk cId="2977334329" sldId="280"/>
        </pc:sldMkLst>
        <pc:spChg chg="mod">
          <ac:chgData name="tien-i Kao" userId="a59c1bdb761853cd" providerId="LiveId" clId="{FB997B37-C14C-469B-ACF7-199C11E36C4B}" dt="2020-09-05T03:31:14.801" v="4502" actId="20577"/>
          <ac:spMkLst>
            <pc:docMk/>
            <pc:sldMk cId="2977334329" sldId="280"/>
            <ac:spMk id="2" creationId="{229EDA67-E4BE-493D-84E7-32A0C6217E38}"/>
          </ac:spMkLst>
        </pc:spChg>
        <pc:spChg chg="del">
          <ac:chgData name="tien-i Kao" userId="a59c1bdb761853cd" providerId="LiveId" clId="{FB997B37-C14C-469B-ACF7-199C11E36C4B}" dt="2020-09-05T03:16:40.503" v="4449" actId="478"/>
          <ac:spMkLst>
            <pc:docMk/>
            <pc:sldMk cId="2977334329" sldId="280"/>
            <ac:spMk id="3" creationId="{ADDDAD6C-658F-468F-8A87-CD8BFAD2F250}"/>
          </ac:spMkLst>
        </pc:spChg>
        <pc:spChg chg="add mod">
          <ac:chgData name="tien-i Kao" userId="a59c1bdb761853cd" providerId="LiveId" clId="{FB997B37-C14C-469B-ACF7-199C11E36C4B}" dt="2020-09-05T03:32:28.330" v="4668" actId="1076"/>
          <ac:spMkLst>
            <pc:docMk/>
            <pc:sldMk cId="2977334329" sldId="280"/>
            <ac:spMk id="8" creationId="{C5EA1B98-2394-4CC7-BEBB-F408CAC94717}"/>
          </ac:spMkLst>
        </pc:spChg>
        <pc:picChg chg="add mod">
          <ac:chgData name="tien-i Kao" userId="a59c1bdb761853cd" providerId="LiveId" clId="{FB997B37-C14C-469B-ACF7-199C11E36C4B}" dt="2020-09-05T03:16:46.093" v="4452" actId="1076"/>
          <ac:picMkLst>
            <pc:docMk/>
            <pc:sldMk cId="2977334329" sldId="280"/>
            <ac:picMk id="5" creationId="{E7D17E81-7F11-42A9-A032-32AD5EDF719C}"/>
          </ac:picMkLst>
        </pc:picChg>
        <pc:picChg chg="add mod">
          <ac:chgData name="tien-i Kao" userId="a59c1bdb761853cd" providerId="LiveId" clId="{FB997B37-C14C-469B-ACF7-199C11E36C4B}" dt="2020-09-05T03:16:47.202" v="4453" actId="1076"/>
          <ac:picMkLst>
            <pc:docMk/>
            <pc:sldMk cId="2977334329" sldId="280"/>
            <ac:picMk id="7" creationId="{E0A4E3DB-6371-4EF7-8C6D-3980AE71C60F}"/>
          </ac:picMkLst>
        </pc:picChg>
      </pc:sldChg>
      <pc:sldChg chg="modSp new mod">
        <pc:chgData name="tien-i Kao" userId="a59c1bdb761853cd" providerId="LiveId" clId="{FB997B37-C14C-469B-ACF7-199C11E36C4B}" dt="2020-09-05T03:56:53.474" v="5163" actId="20577"/>
        <pc:sldMkLst>
          <pc:docMk/>
          <pc:sldMk cId="1201937271" sldId="281"/>
        </pc:sldMkLst>
        <pc:spChg chg="mod">
          <ac:chgData name="tien-i Kao" userId="a59c1bdb761853cd" providerId="LiveId" clId="{FB997B37-C14C-469B-ACF7-199C11E36C4B}" dt="2020-09-05T03:34:09.954" v="4699"/>
          <ac:spMkLst>
            <pc:docMk/>
            <pc:sldMk cId="1201937271" sldId="281"/>
            <ac:spMk id="2" creationId="{E5A38DCB-AC7B-4038-B1D3-D850F21EFCA7}"/>
          </ac:spMkLst>
        </pc:spChg>
        <pc:spChg chg="mod">
          <ac:chgData name="tien-i Kao" userId="a59c1bdb761853cd" providerId="LiveId" clId="{FB997B37-C14C-469B-ACF7-199C11E36C4B}" dt="2020-09-05T03:56:53.474" v="5163" actId="20577"/>
          <ac:spMkLst>
            <pc:docMk/>
            <pc:sldMk cId="1201937271" sldId="281"/>
            <ac:spMk id="3" creationId="{880CF5A5-23F6-4815-8E30-A4DB52196DFE}"/>
          </ac:spMkLst>
        </pc:spChg>
      </pc:sldChg>
      <pc:sldChg chg="modSp new mod">
        <pc:chgData name="tien-i Kao" userId="a59c1bdb761853cd" providerId="LiveId" clId="{FB997B37-C14C-469B-ACF7-199C11E36C4B}" dt="2020-09-05T04:12:41.191" v="5354"/>
        <pc:sldMkLst>
          <pc:docMk/>
          <pc:sldMk cId="2956436748" sldId="282"/>
        </pc:sldMkLst>
        <pc:spChg chg="mod">
          <ac:chgData name="tien-i Kao" userId="a59c1bdb761853cd" providerId="LiveId" clId="{FB997B37-C14C-469B-ACF7-199C11E36C4B}" dt="2020-09-05T04:12:41.191" v="5354"/>
          <ac:spMkLst>
            <pc:docMk/>
            <pc:sldMk cId="2956436748" sldId="282"/>
            <ac:spMk id="3" creationId="{FFBEFAC1-C94E-466F-82A5-3CA9DC7CD4D3}"/>
          </ac:spMkLst>
        </pc:spChg>
      </pc:sldChg>
      <pc:sldChg chg="modSp new mod">
        <pc:chgData name="tien-i Kao" userId="a59c1bdb761853cd" providerId="LiveId" clId="{FB997B37-C14C-469B-ACF7-199C11E36C4B}" dt="2020-09-05T04:34:30.532" v="5659"/>
        <pc:sldMkLst>
          <pc:docMk/>
          <pc:sldMk cId="30566998" sldId="283"/>
        </pc:sldMkLst>
        <pc:spChg chg="mod">
          <ac:chgData name="tien-i Kao" userId="a59c1bdb761853cd" providerId="LiveId" clId="{FB997B37-C14C-469B-ACF7-199C11E36C4B}" dt="2020-09-05T04:20:59.792" v="5428" actId="20577"/>
          <ac:spMkLst>
            <pc:docMk/>
            <pc:sldMk cId="30566998" sldId="283"/>
            <ac:spMk id="2" creationId="{F6A31A51-71C7-4BB6-BAFC-3C7A42267396}"/>
          </ac:spMkLst>
        </pc:spChg>
        <pc:spChg chg="mod">
          <ac:chgData name="tien-i Kao" userId="a59c1bdb761853cd" providerId="LiveId" clId="{FB997B37-C14C-469B-ACF7-199C11E36C4B}" dt="2020-09-05T04:34:30.532" v="5659"/>
          <ac:spMkLst>
            <pc:docMk/>
            <pc:sldMk cId="30566998" sldId="283"/>
            <ac:spMk id="3" creationId="{C216A510-E1B8-48F1-84D5-F8EB9B7FBAE5}"/>
          </ac:spMkLst>
        </pc:spChg>
      </pc:sldChg>
      <pc:sldChg chg="modSp new mod">
        <pc:chgData name="tien-i Kao" userId="a59c1bdb761853cd" providerId="LiveId" clId="{FB997B37-C14C-469B-ACF7-199C11E36C4B}" dt="2020-09-05T05:36:57.188" v="5893"/>
        <pc:sldMkLst>
          <pc:docMk/>
          <pc:sldMk cId="717527164" sldId="284"/>
        </pc:sldMkLst>
        <pc:spChg chg="mod">
          <ac:chgData name="tien-i Kao" userId="a59c1bdb761853cd" providerId="LiveId" clId="{FB997B37-C14C-469B-ACF7-199C11E36C4B}" dt="2020-09-05T05:36:57.188" v="5893"/>
          <ac:spMkLst>
            <pc:docMk/>
            <pc:sldMk cId="717527164" sldId="284"/>
            <ac:spMk id="2" creationId="{50688F0C-E4B5-4C41-8AC2-66D029C79BC3}"/>
          </ac:spMkLst>
        </pc:spChg>
        <pc:spChg chg="mod">
          <ac:chgData name="tien-i Kao" userId="a59c1bdb761853cd" providerId="LiveId" clId="{FB997B37-C14C-469B-ACF7-199C11E36C4B}" dt="2020-09-05T05:36:17.063" v="5828" actId="20577"/>
          <ac:spMkLst>
            <pc:docMk/>
            <pc:sldMk cId="717527164" sldId="284"/>
            <ac:spMk id="3" creationId="{63FAF951-2F24-48B2-918A-AB9F44881354}"/>
          </ac:spMkLst>
        </pc:spChg>
      </pc:sldChg>
      <pc:sldChg chg="delSp mod">
        <pc:chgData name="tien-i Kao" userId="a59c1bdb761853cd" providerId="LiveId" clId="{FB997B37-C14C-469B-ACF7-199C11E36C4B}" dt="2020-09-09T11:30:27.573" v="5971" actId="478"/>
        <pc:sldMkLst>
          <pc:docMk/>
          <pc:sldMk cId="1506592564" sldId="291"/>
        </pc:sldMkLst>
        <pc:spChg chg="del">
          <ac:chgData name="tien-i Kao" userId="a59c1bdb761853cd" providerId="LiveId" clId="{FB997B37-C14C-469B-ACF7-199C11E36C4B}" dt="2020-09-09T11:30:27.573" v="5971" actId="478"/>
          <ac:spMkLst>
            <pc:docMk/>
            <pc:sldMk cId="1506592564" sldId="291"/>
            <ac:spMk id="5" creationId="{00000000-0000-0000-0000-000000000000}"/>
          </ac:spMkLst>
        </pc:spChg>
      </pc:sldChg>
      <pc:sldChg chg="modSp new del mod">
        <pc:chgData name="tien-i Kao" userId="a59c1bdb761853cd" providerId="LiveId" clId="{FB997B37-C14C-469B-ACF7-199C11E36C4B}" dt="2020-09-09T11:30:11.236" v="5970" actId="47"/>
        <pc:sldMkLst>
          <pc:docMk/>
          <pc:sldMk cId="1940571476" sldId="292"/>
        </pc:sldMkLst>
        <pc:spChg chg="mod">
          <ac:chgData name="tien-i Kao" userId="a59c1bdb761853cd" providerId="LiveId" clId="{FB997B37-C14C-469B-ACF7-199C11E36C4B}" dt="2020-09-08T08:55:36.715" v="5941" actId="20577"/>
          <ac:spMkLst>
            <pc:docMk/>
            <pc:sldMk cId="1940571476" sldId="292"/>
            <ac:spMk id="2" creationId="{B78CF325-3893-4E36-92D3-29B86AAB641D}"/>
          </ac:spMkLst>
        </pc:spChg>
      </pc:sldChg>
      <pc:sldChg chg="modSp new mod">
        <pc:chgData name="tien-i Kao" userId="a59c1bdb761853cd" providerId="LiveId" clId="{FB997B37-C14C-469B-ACF7-199C11E36C4B}" dt="2020-09-09T11:07:51.138" v="5969" actId="313"/>
        <pc:sldMkLst>
          <pc:docMk/>
          <pc:sldMk cId="3957843030" sldId="293"/>
        </pc:sldMkLst>
        <pc:spChg chg="mod">
          <ac:chgData name="tien-i Kao" userId="a59c1bdb761853cd" providerId="LiveId" clId="{FB997B37-C14C-469B-ACF7-199C11E36C4B}" dt="2020-09-09T11:07:51.138" v="5969" actId="313"/>
          <ac:spMkLst>
            <pc:docMk/>
            <pc:sldMk cId="3957843030" sldId="293"/>
            <ac:spMk id="2" creationId="{4F03AE4D-B228-40F9-B695-1A8D556934C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71918-FE0B-43CA-9EFB-EA231A00E5DF}" type="datetimeFigureOut">
              <a:rPr lang="zh-TW" altLang="en-US" smtClean="0"/>
              <a:t>2020/9/9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6A5C7-2CDB-431B-A27A-2D7E79C03E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9951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deinti.blogspot.com/2020/05/ann.html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TerryGou1018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w.news.yahoo.com/%E6%9E%97%E5%BF%97%E7%8E%B2%E6%80%8E%E9%BA%BC%E9%95%B7%E9%80%99%E6%A8%A3-%E5%A5%B9%E9%BB%9E%E5%87%BA2%E5%A4%A7%E7%96%91%E9%BB%9E-044504844.html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ts4pets.com/pet-health-advice/dog-advice/vaccinating-your-do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verge.com/2017/9/27/16374734/terminator-sequel-release-date-2019-james-cameron-tim-miller-movi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memorizing-is-not-learning-6-tricks-to-prevent-overfitting-in-machine-learning-820b091dc42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圖片來源</a:t>
            </a:r>
            <a:r>
              <a:rPr lang="en-US" altLang="zh-TW"/>
              <a:t>:</a:t>
            </a:r>
          </a:p>
          <a:p>
            <a:r>
              <a:rPr lang="en-US" altLang="zh-TW"/>
              <a:t>https://www.researchgate.net/publication/335865923/figure/fig1/AS:804106595758082@1568725360777/Structure-detail-of-YOLOv3It-uses-Darknet-53-as-the-backbone-network-and-uses-three.jpg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6A5C7-2CDB-431B-A27A-2D7E79C03E2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766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延伸閱讀</a:t>
            </a:r>
            <a:r>
              <a:rPr lang="en-US" altLang="zh-TW"/>
              <a:t>:</a:t>
            </a:r>
            <a:r>
              <a:rPr lang="en-US" altLang="zh-TW">
                <a:hlinkClick r:id="rId3"/>
              </a:rPr>
              <a:t>https://madeinti.blogspot.com/2020/05/ann.html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6A5C7-2CDB-431B-A27A-2D7E79C03E2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6656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圖片來源</a:t>
            </a:r>
            <a:r>
              <a:rPr lang="en-US" altLang="zh-TW"/>
              <a:t>:</a:t>
            </a:r>
          </a:p>
          <a:p>
            <a:r>
              <a:rPr lang="en-US" altLang="zh-TW">
                <a:hlinkClick r:id="rId3"/>
              </a:rPr>
              <a:t>https://www.facebook.com/TerryGou1018/</a:t>
            </a:r>
            <a:endParaRPr lang="en-US" altLang="zh-TW"/>
          </a:p>
          <a:p>
            <a:r>
              <a:rPr lang="en-US" altLang="zh-TW">
                <a:hlinkClick r:id="rId4"/>
              </a:rPr>
              <a:t>https://tw.news.yahoo.com/%E6%9E%97%E5%BF%97%E7%8E%B2%E6%80%8E%E9%BA%BC%E9%95%B7%E9%80%99%E6%A8%A3-%E5%A5%B9%E9%BB%9E%E5%87%BA2%E5%A4%A7%E7%96%91%E9%BB%9E-044504844.html</a:t>
            </a:r>
            <a:endParaRPr lang="en-US" altLang="zh-TW"/>
          </a:p>
          <a:p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6A5C7-2CDB-431B-A27A-2D7E79C03E22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661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hlinkClick r:id="rId3"/>
              </a:rPr>
              <a:t>圖片來源</a:t>
            </a:r>
            <a:endParaRPr lang="en-US" altLang="zh-TW">
              <a:hlinkClick r:id="rId3"/>
            </a:endParaRPr>
          </a:p>
          <a:p>
            <a:r>
              <a:rPr lang="en-US" altLang="zh-TW">
                <a:hlinkClick r:id="rId3"/>
              </a:rPr>
              <a:t>https://www.vets4pets.com/pet-health-advice/dog-advice/vaccinating-your-dog/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6A5C7-2CDB-431B-A27A-2D7E79C03E2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036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6A5C7-2CDB-431B-A27A-2D7E79C03E2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8482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圖片來源</a:t>
            </a:r>
            <a:r>
              <a:rPr lang="en-US" altLang="zh-TW"/>
              <a:t>:</a:t>
            </a:r>
          </a:p>
          <a:p>
            <a:r>
              <a:rPr lang="en-US" altLang="zh-TW"/>
              <a:t>https://www.researchgate.net/publication/335865923/figure/fig1/AS:804106595758082@1568725360777/Structure-detail-of-YOLOv3It-uses-Darknet-53-as-the-backbone-network-and-uses-three.jpg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6A5C7-2CDB-431B-A27A-2D7E79C03E2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3195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圖片來源</a:t>
            </a:r>
            <a:endParaRPr lang="en-US" altLang="zh-TW"/>
          </a:p>
          <a:p>
            <a:r>
              <a:rPr lang="en-US" altLang="zh-TW">
                <a:hlinkClick r:id="rId3"/>
              </a:rPr>
              <a:t>https://www.theverge.com/2017/9/27/16374734/terminator-sequel-release-date-2019-james-cameron-tim-miller-movie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6A5C7-2CDB-431B-A27A-2D7E79C03E2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6335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圖片來源</a:t>
            </a:r>
            <a:r>
              <a:rPr lang="en-US" altLang="zh-TW"/>
              <a:t>:</a:t>
            </a:r>
          </a:p>
          <a:p>
            <a:r>
              <a:rPr lang="en-US" altLang="zh-TW"/>
              <a:t>https://www.researchgate.net/publication/335865923/figure/fig1/AS:804106595758082@1568725360777/Structure-detail-of-YOLOv3It-uses-Darknet-53-as-the-backbone-network-and-uses-three.jpg</a:t>
            </a:r>
            <a:endParaRPr lang="zh-TW" altLang="en-US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6A5C7-2CDB-431B-A27A-2D7E79C03E2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4475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圖片來源</a:t>
            </a:r>
            <a:endParaRPr lang="en-US" altLang="zh-TW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800"/>
              <a:t>https://www.google.com/url?sa=i&amp;url=https%3A%2F%2Fwww.rspcansw.org.au%2Fwhat-we-do%2Fadoptions%2Fdogs-and-puppies%2F&amp;psig=AOvVaw1gClGAIfXCVdN1MFVVtkJY&amp;ust=1599527812921000&amp;source=images&amp;cd=vfe&amp;ved=0CA0QjhxqFwoTCNDn19rv1esCFQAAAAAdAAAAABBG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800"/>
              <a:t>https://www.google.com/url?sa=i&amp;url=https%3A%2F%2Ftimesofindia.indiatimes.com%2Flife-style%2Frelationships%2Fpets%2F8-amazing-indian-dog-breeds-that-everyone-should-know%2Fphotostory%2F75084752.cms&amp;psig=AOvVaw1gClGAIfXCVdN1MFVVtkJY&amp;ust=1599527812921000&amp;source=images&amp;cd=vfe&amp;ved=0CA0QjhxqFwoTCNDn19rv1esCFQAAAAAdAAAAABBB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800"/>
              <a:t>https://www.google.com/url?sa=i&amp;url=https%3A%2F%2Fwww.milofoundation.org%2Fdogs-for-adoption%2F&amp;psig=AOvVaw1gClGAIfXCVdN1MFVVtkJY&amp;ust=1599527812921000&amp;source=images&amp;cd=vfe&amp;ved=0CA0QjhxqFwoTCNDn19rv1esCFQAAAAAdAAAAABA7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800"/>
              <a:t>https://www.google.com/url?sa=i&amp;url=https%3A%2F%2Fwww.inquirer.com%2Fhealth%2Fcoronavirus%2Fcoronavirus-covid-19-outdoors-anxiety-dogs-pets-20200316.html&amp;psig=AOvVaw1gClGAIfXCVdN1MFVVtkJY&amp;ust=1599527812921000&amp;source=images&amp;cd=vfe&amp;ved=0CA0QjhxqFwoTCNDn19rv1esCFQAAAAAdAAAAABA0</a:t>
            </a:r>
            <a:endParaRPr lang="zh-TW" altLang="en-US" sz="80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80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80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800"/>
          </a:p>
          <a:p>
            <a:endParaRPr lang="zh-TW" altLang="en-US" sz="80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6A5C7-2CDB-431B-A27A-2D7E79C03E2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188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  <a:p>
            <a:r>
              <a:rPr lang="zh-TW" altLang="en-US"/>
              <a:t>圖片來源</a:t>
            </a:r>
            <a:r>
              <a:rPr lang="en-US" altLang="zh-TW"/>
              <a:t>:</a:t>
            </a:r>
          </a:p>
          <a:p>
            <a:r>
              <a:rPr lang="en-US" altLang="zh-TW">
                <a:hlinkClick r:id="rId3"/>
              </a:rPr>
              <a:t>https://hackernoon.com/memorizing-is-not-learning-6-tricks-to-prevent-overfitting-in-machine-learning-820b091dc42</a:t>
            </a:r>
            <a:endParaRPr lang="en-US" altLang="zh-TW"/>
          </a:p>
          <a:p>
            <a:endParaRPr lang="en-US" altLang="zh-TW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6A5C7-2CDB-431B-A27A-2D7E79C03E2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0815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其他還有很多不同的方法也常見</a:t>
            </a:r>
            <a:r>
              <a:rPr lang="en-US" altLang="zh-TW"/>
              <a:t>,</a:t>
            </a:r>
            <a:r>
              <a:rPr lang="zh-TW" altLang="en-US"/>
              <a:t>例如</a:t>
            </a:r>
            <a:r>
              <a:rPr lang="en-US" altLang="zh-TW"/>
              <a:t>”</a:t>
            </a:r>
            <a:r>
              <a:rPr lang="en-US" altLang="zh-TW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penalty</a:t>
            </a:r>
            <a:r>
              <a:rPr lang="en-US" altLang="zh-TW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altLang="zh-TW"/>
              <a:t>”</a:t>
            </a:r>
            <a:r>
              <a:rPr lang="zh-TW" altLang="en-US"/>
              <a:t>和</a:t>
            </a:r>
            <a:r>
              <a:rPr lang="en-US" altLang="zh-TW"/>
              <a:t>”dropout”…</a:t>
            </a:r>
            <a:r>
              <a:rPr lang="zh-TW" altLang="en-US"/>
              <a:t>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6A5C7-2CDB-431B-A27A-2D7E79C03E2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0414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3568A-07C7-4CCE-AC66-6F93D8858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926E0A0-353F-49DC-95E4-7820E1B43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8ED769-F753-48C7-BD57-D6F3D5D1A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0D9A-9BCC-465D-B83C-5576EC66D415}" type="datetimeFigureOut">
              <a:rPr lang="zh-TW" altLang="en-US" smtClean="0"/>
              <a:t>2020/9/9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E482D7-8956-4E6F-A98D-CD54CF2B2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63A5B4-5F45-4180-9740-5F22FA15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1DBA-5057-4B72-8BA4-D67F1FE1E1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24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579361-848D-4061-AA95-5CA8202B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677DA0A-0CEA-4D5D-AFCF-7C29E01FE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2119CE-8FDD-46A8-A1AF-7AE5827D5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0D9A-9BCC-465D-B83C-5576EC66D415}" type="datetimeFigureOut">
              <a:rPr lang="zh-TW" altLang="en-US" smtClean="0"/>
              <a:t>2020/9/9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BF528A4-CFA3-4CCF-84EB-E3E4FE100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17679A-78DC-48DC-B87D-0A5386F3C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1DBA-5057-4B72-8BA4-D67F1FE1E1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4482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F4B17F8-C918-4377-9DCE-EB014D4C84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0139F96-AC90-4E59-9F94-3DFF8F4ED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100C0E-C935-4F56-8FF2-6AE918C10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0D9A-9BCC-465D-B83C-5576EC66D415}" type="datetimeFigureOut">
              <a:rPr lang="zh-TW" altLang="en-US" smtClean="0"/>
              <a:t>2020/9/9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E0B334-20DF-473B-8C37-8B935DDD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4092B7-735E-4A51-991B-A24D4C9D7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1DBA-5057-4B72-8BA4-D67F1FE1E1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5098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A14AFF-8AE0-4087-9E15-6BA66F3F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2B5FCA-11E1-4B87-9E6F-1B8A61DB7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6C4000-F873-4D44-81D5-77127BAFE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0D9A-9BCC-465D-B83C-5576EC66D415}" type="datetimeFigureOut">
              <a:rPr lang="zh-TW" altLang="en-US" smtClean="0"/>
              <a:t>2020/9/9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C346DC-8B5B-4693-AD6C-1A68B3835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6D3343-F3AC-4C9F-8EC4-983DE9447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1DBA-5057-4B72-8BA4-D67F1FE1E1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4514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E7A882-4BFF-4910-AEFE-5537BAB03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1836C1-D111-410D-955C-F04ED7BDF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4053FF-E69D-421C-8B7E-4CCA32F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0D9A-9BCC-465D-B83C-5576EC66D415}" type="datetimeFigureOut">
              <a:rPr lang="zh-TW" altLang="en-US" smtClean="0"/>
              <a:t>2020/9/9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1DE830-9323-4ABD-B3F3-576475F84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9BCEE0-7EF1-482C-A6D7-B1EEC721E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1DBA-5057-4B72-8BA4-D67F1FE1E1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631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B6EE33-13A3-4E5B-9C71-B18CF2A4C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9A77C0-E3D2-4D0F-9E9A-C611FB8697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9746F1C-3C7D-4AF4-9917-B095A2211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3B4017-AA1B-4A8B-B490-FF4A304A5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0D9A-9BCC-465D-B83C-5576EC66D415}" type="datetimeFigureOut">
              <a:rPr lang="zh-TW" altLang="en-US" smtClean="0"/>
              <a:t>2020/9/9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9A9245-8B8C-4EB6-B951-73CA5C50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5ECE45A-E916-403A-95CB-55F9F45E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1DBA-5057-4B72-8BA4-D67F1FE1E1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4548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CDFB02-456E-4C61-BB39-2991DA35D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1A4715B-9607-46A9-A41B-E63A532DB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B35480-FDB4-4098-BE91-695EE5D62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E48F380-7656-4526-926D-367FBA051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2921ABE-61D5-4039-9CED-7C3F096C9A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91E4BB0-9C79-4814-B7E5-47068111A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0D9A-9BCC-465D-B83C-5576EC66D415}" type="datetimeFigureOut">
              <a:rPr lang="zh-TW" altLang="en-US" smtClean="0"/>
              <a:t>2020/9/9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3A2EDE7-D90F-4471-A6C9-DDA8B41AA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8612957-D146-4612-92D7-C29BB1A5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1DBA-5057-4B72-8BA4-D67F1FE1E1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2608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9A96C8-D807-4E36-B794-1D49A0A47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F57D619-EBA7-45EB-81D7-8317C77C0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0D9A-9BCC-465D-B83C-5576EC66D415}" type="datetimeFigureOut">
              <a:rPr lang="zh-TW" altLang="en-US" smtClean="0"/>
              <a:t>2020/9/9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ED0DA69-9A5B-4FC2-A636-11832E99C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CEA9F3-4CB3-4252-A7EB-D8400C529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1DBA-5057-4B72-8BA4-D67F1FE1E1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1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F3B3717-33F4-435C-B8ED-38367EEB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0D9A-9BCC-465D-B83C-5576EC66D415}" type="datetimeFigureOut">
              <a:rPr lang="zh-TW" altLang="en-US" smtClean="0"/>
              <a:t>2020/9/9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A5BF96F-6FBC-4BDF-B3AD-9C9CA0693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7A42F4-605E-4A42-BD19-BEFEBD12D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1DBA-5057-4B72-8BA4-D67F1FE1E1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1552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FA0F5B-B1CF-4D2E-8AF8-8F22C321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C9CEFA-E041-4F84-8F2B-8482455AD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B7FA873-0ADA-4F00-A7DB-FFCA263A8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3E04C06-39A6-4F96-AD2A-0F04E9E0B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0D9A-9BCC-465D-B83C-5576EC66D415}" type="datetimeFigureOut">
              <a:rPr lang="zh-TW" altLang="en-US" smtClean="0"/>
              <a:t>2020/9/9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67E0849-888F-48DD-A6C6-F83696522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7971D5C-6477-4FEF-A96A-69297AEC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1DBA-5057-4B72-8BA4-D67F1FE1E1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5026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06376E-D9FC-4F95-B110-52B9DADBF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764F8B6-3D5D-47EE-A279-613253CD3F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41C0A2-E5E9-46DB-A5C5-29CE470E1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0A8FD4-34DC-4D69-BA9C-76DB78A80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0D9A-9BCC-465D-B83C-5576EC66D415}" type="datetimeFigureOut">
              <a:rPr lang="zh-TW" altLang="en-US" smtClean="0"/>
              <a:t>2020/9/9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82187DB-4A9A-49EF-A9A2-E9CA6099D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F66F60C-FEEC-4E7E-8D31-06EF098A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1DBA-5057-4B72-8BA4-D67F1FE1E1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3628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B688445-3A15-4E5D-8B3B-8F046B6EB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0B77957-B3F4-45C0-B459-0067F7FE4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59BAF7-928E-4860-B970-DE9D3E30A3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10D9A-9BCC-465D-B83C-5576EC66D415}" type="datetimeFigureOut">
              <a:rPr lang="zh-TW" altLang="en-US" smtClean="0"/>
              <a:t>2020/9/9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BE1F0D-2C7B-49EF-A123-EA137991D4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F0D57B-55E7-497C-8659-A9F27F9B7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C1DBA-5057-4B72-8BA4-D67F1FE1E1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998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drive/1dDi9V4d4cpNsRSTb1DHKLPFErb-c9lrD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3qw_XE8OcrZxvPEOGJnAltncZRVYAGqa?usp=sharin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0A29C3-3085-4416-81C1-E19F7EB6AF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 </a:t>
            </a:r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53F92A8-9413-49EE-8879-AD99CEF3DB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8382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98E0D0-221F-4000-918E-60920DB27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分類問題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AC71427-C805-4F87-B5FB-DCE772998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74" y="1984441"/>
            <a:ext cx="4701411" cy="33351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25A8148-1A7B-405F-93FF-25330B4C5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622" y="365125"/>
            <a:ext cx="4075949" cy="3100905"/>
          </a:xfrm>
          <a:prstGeom prst="rect">
            <a:avLst/>
          </a:prstGeom>
        </p:spPr>
      </p:pic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C52FC020-8D2B-4E4C-85E8-11966BC38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827273"/>
              </p:ext>
            </p:extLst>
          </p:nvPr>
        </p:nvGraphicFramePr>
        <p:xfrm>
          <a:off x="6478621" y="3921899"/>
          <a:ext cx="463915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789">
                  <a:extLst>
                    <a:ext uri="{9D8B030D-6E8A-4147-A177-3AD203B41FA5}">
                      <a16:colId xmlns:a16="http://schemas.microsoft.com/office/drawing/2014/main" val="2666916310"/>
                    </a:ext>
                  </a:extLst>
                </a:gridCol>
                <a:gridCol w="1159789">
                  <a:extLst>
                    <a:ext uri="{9D8B030D-6E8A-4147-A177-3AD203B41FA5}">
                      <a16:colId xmlns:a16="http://schemas.microsoft.com/office/drawing/2014/main" val="2290806635"/>
                    </a:ext>
                  </a:extLst>
                </a:gridCol>
                <a:gridCol w="1159789">
                  <a:extLst>
                    <a:ext uri="{9D8B030D-6E8A-4147-A177-3AD203B41FA5}">
                      <a16:colId xmlns:a16="http://schemas.microsoft.com/office/drawing/2014/main" val="877137907"/>
                    </a:ext>
                  </a:extLst>
                </a:gridCol>
                <a:gridCol w="1159789">
                  <a:extLst>
                    <a:ext uri="{9D8B030D-6E8A-4147-A177-3AD203B41FA5}">
                      <a16:colId xmlns:a16="http://schemas.microsoft.com/office/drawing/2014/main" val="598494107"/>
                    </a:ext>
                  </a:extLst>
                </a:gridCol>
              </a:tblGrid>
              <a:tr h="328122">
                <a:tc>
                  <a:txBody>
                    <a:bodyPr/>
                    <a:lstStyle/>
                    <a:p>
                      <a:r>
                        <a:rPr lang="en-US" altLang="zh-TW"/>
                        <a:t>x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y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資料群</a:t>
                      </a:r>
                      <a:r>
                        <a:rPr lang="en-US" altLang="zh-TW"/>
                        <a:t>1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/>
                        <a:t>資料群</a:t>
                      </a:r>
                      <a:r>
                        <a:rPr lang="en-US" altLang="zh-TW"/>
                        <a:t>2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805222"/>
                  </a:ext>
                </a:extLst>
              </a:tr>
              <a:tr h="328122">
                <a:tc>
                  <a:txBody>
                    <a:bodyPr/>
                    <a:lstStyle/>
                    <a:p>
                      <a:r>
                        <a:rPr lang="en-US" altLang="zh-TW"/>
                        <a:t>4</a:t>
                      </a:r>
                      <a:endParaRPr lang="zh-TW" altLang="en-US"/>
                    </a:p>
                  </a:txBody>
                  <a:tcP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1</a:t>
                      </a:r>
                      <a:endParaRPr lang="zh-TW" altLang="en-US"/>
                    </a:p>
                  </a:txBody>
                  <a:tcP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1</a:t>
                      </a:r>
                      <a:endParaRPr lang="zh-TW" altLang="en-US"/>
                    </a:p>
                  </a:txBody>
                  <a:tcP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-1</a:t>
                      </a:r>
                      <a:endParaRPr lang="zh-TW" altLang="en-US"/>
                    </a:p>
                  </a:txBody>
                  <a:tcP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067482"/>
                  </a:ext>
                </a:extLst>
              </a:tr>
              <a:tr h="328122">
                <a:tc>
                  <a:txBody>
                    <a:bodyPr/>
                    <a:lstStyle/>
                    <a:p>
                      <a:r>
                        <a:rPr lang="en-US" altLang="zh-TW"/>
                        <a:t>3</a:t>
                      </a:r>
                      <a:endParaRPr lang="zh-TW" altLang="en-US"/>
                    </a:p>
                  </a:txBody>
                  <a:tcP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2</a:t>
                      </a:r>
                      <a:endParaRPr lang="zh-TW" altLang="en-US"/>
                    </a:p>
                  </a:txBody>
                  <a:tcP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-0.5</a:t>
                      </a:r>
                      <a:endParaRPr lang="zh-TW" altLang="en-US"/>
                    </a:p>
                  </a:txBody>
                  <a:tcP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0.5</a:t>
                      </a:r>
                      <a:endParaRPr lang="zh-TW" altLang="en-US"/>
                    </a:p>
                  </a:txBody>
                  <a:tcP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588835"/>
                  </a:ext>
                </a:extLst>
              </a:tr>
              <a:tr h="328122">
                <a:tc>
                  <a:txBody>
                    <a:bodyPr/>
                    <a:lstStyle/>
                    <a:p>
                      <a:r>
                        <a:rPr lang="en-US" altLang="zh-TW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endParaRPr lang="zh-TW" altLang="en-US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0.5</a:t>
                      </a:r>
                      <a:endParaRPr lang="zh-TW" altLang="en-US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  <a:endParaRPr lang="zh-TW" altLang="en-US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-1</a:t>
                      </a:r>
                      <a:endParaRPr lang="zh-TW" altLang="en-US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707438"/>
                  </a:ext>
                </a:extLst>
              </a:tr>
              <a:tr h="32812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727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0943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網路及相關參數怎麼來的</a:t>
            </a:r>
            <a:r>
              <a:rPr lang="en-US" altLang="zh-TW"/>
              <a:t>?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91527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/>
              <a:t>1.</a:t>
            </a:r>
            <a:r>
              <a:rPr lang="zh-TW" altLang="en-US"/>
              <a:t>怎麼知道節點要怎麼擺放組合</a:t>
            </a:r>
            <a:r>
              <a:rPr lang="en-US" altLang="zh-TW"/>
              <a:t>?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/>
              <a:t>2.</a:t>
            </a:r>
            <a:r>
              <a:rPr lang="zh-TW" altLang="en-US"/>
              <a:t>怎麼知道每個節點的權重要給多少</a:t>
            </a:r>
            <a:r>
              <a:rPr lang="en-US" altLang="zh-TW"/>
              <a:t>?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z="2400"/>
              <a:t>機器學習的精神就在於</a:t>
            </a:r>
            <a:r>
              <a:rPr lang="en-US" altLang="zh-TW" sz="2400"/>
              <a:t>,</a:t>
            </a:r>
            <a:r>
              <a:rPr lang="zh-TW" altLang="en-US" sz="2400"/>
              <a:t>選定網路架構</a:t>
            </a:r>
            <a:r>
              <a:rPr lang="en-US" altLang="zh-TW" sz="2400"/>
              <a:t>,</a:t>
            </a:r>
            <a:r>
              <a:rPr lang="zh-TW" altLang="en-US" sz="2400"/>
              <a:t>蒐集樣本後</a:t>
            </a:r>
            <a:r>
              <a:rPr lang="en-US" altLang="zh-TW" sz="2400"/>
              <a:t>,</a:t>
            </a:r>
            <a:r>
              <a:rPr lang="zh-TW" altLang="en-US" sz="2400"/>
              <a:t>電腦</a:t>
            </a:r>
            <a:r>
              <a:rPr lang="en-US" altLang="zh-TW" sz="2400" b="1" i="1"/>
              <a:t>”</a:t>
            </a:r>
            <a:r>
              <a:rPr lang="zh-TW" altLang="en-US" sz="2400" b="1" i="1"/>
              <a:t>自動找出</a:t>
            </a:r>
            <a:r>
              <a:rPr lang="en-US" altLang="zh-TW" sz="2400" b="1" i="1"/>
              <a:t>”</a:t>
            </a:r>
          </a:p>
          <a:p>
            <a:pPr marL="0" indent="0">
              <a:buNone/>
            </a:pPr>
            <a:r>
              <a:rPr lang="zh-TW" altLang="en-US" sz="2400"/>
              <a:t>適當的權重</a:t>
            </a:r>
            <a:endParaRPr lang="en-US" altLang="zh-TW" sz="2400"/>
          </a:p>
          <a:p>
            <a:pPr marL="0" indent="0">
              <a:buNone/>
            </a:pPr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B92A6C-3CA9-4137-A1B0-1BDCC39F0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445" y="2028496"/>
            <a:ext cx="3191355" cy="238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11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1CBD5E-ADEE-4291-92F3-69AD9400F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怎麼知道節點要怎麼擺放組合</a:t>
            </a:r>
            <a:r>
              <a:rPr lang="en-US" altLang="zh-TW"/>
              <a:t>?</a:t>
            </a:r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9CA195B-1DD0-45A2-B68C-2DA572655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07" y="4754794"/>
            <a:ext cx="3660252" cy="99403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3AEA9F7-1A66-4B13-97D5-32D5C4A14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522" y="2090437"/>
            <a:ext cx="5371278" cy="185701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AB70C66-8233-4DBD-AD0D-F7540CF99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54794"/>
            <a:ext cx="5761311" cy="161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C4ADC1D-34AF-4470-A8A8-E456D58F7955}"/>
              </a:ext>
            </a:extLst>
          </p:cNvPr>
          <p:cNvSpPr txBox="1"/>
          <p:nvPr/>
        </p:nvSpPr>
        <p:spPr>
          <a:xfrm>
            <a:off x="2007477" y="589795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全連結網路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EE36ECA-0B12-4245-A9CC-240BCF32A029}"/>
              </a:ext>
            </a:extLst>
          </p:cNvPr>
          <p:cNvSpPr txBox="1"/>
          <p:nvPr/>
        </p:nvSpPr>
        <p:spPr>
          <a:xfrm>
            <a:off x="7730359" y="3950261"/>
            <a:ext cx="2171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err="1"/>
              <a:t>LaNet</a:t>
            </a:r>
            <a:r>
              <a:rPr lang="zh-TW" altLang="en-US"/>
              <a:t> 用於影像辨識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5CAD3D2-1C5D-4512-94C4-49CEBC340190}"/>
              </a:ext>
            </a:extLst>
          </p:cNvPr>
          <p:cNvSpPr txBox="1"/>
          <p:nvPr/>
        </p:nvSpPr>
        <p:spPr>
          <a:xfrm>
            <a:off x="8379397" y="6371271"/>
            <a:ext cx="231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YoloV3</a:t>
            </a:r>
            <a:r>
              <a:rPr lang="zh-TW" altLang="en-US"/>
              <a:t>  用於物件辨識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B55CD25-D418-4D0A-BDEE-FEADA26690A0}"/>
              </a:ext>
            </a:extLst>
          </p:cNvPr>
          <p:cNvSpPr txBox="1"/>
          <p:nvPr/>
        </p:nvSpPr>
        <p:spPr>
          <a:xfrm>
            <a:off x="1048407" y="2511972"/>
            <a:ext cx="4859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實務上</a:t>
            </a:r>
            <a:r>
              <a:rPr lang="en-US" altLang="zh-TW"/>
              <a:t>,</a:t>
            </a:r>
            <a:r>
              <a:rPr lang="zh-TW" altLang="en-US"/>
              <a:t>會選擇泛用型或已在某專業領域常使用</a:t>
            </a:r>
            <a:endParaRPr lang="en-US" altLang="zh-TW"/>
          </a:p>
          <a:p>
            <a:r>
              <a:rPr lang="zh-TW" altLang="en-US"/>
              <a:t>的網路架構作</a:t>
            </a:r>
            <a:r>
              <a:rPr lang="en-US" altLang="zh-TW"/>
              <a:t>,</a:t>
            </a:r>
            <a:r>
              <a:rPr lang="zh-TW" altLang="en-US"/>
              <a:t>而非由使用者自己去規劃節點</a:t>
            </a:r>
            <a:endParaRPr lang="en-US" altLang="zh-TW"/>
          </a:p>
          <a:p>
            <a:r>
              <a:rPr lang="zh-TW" altLang="en-US"/>
              <a:t>要怎麼排放</a:t>
            </a:r>
          </a:p>
        </p:txBody>
      </p:sp>
    </p:spTree>
    <p:extLst>
      <p:ext uri="{BB962C8B-B14F-4D97-AF65-F5344CB8AC3E}">
        <p14:creationId xmlns:p14="http://schemas.microsoft.com/office/powerpoint/2010/main" val="2279276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9EDA67-E4BE-493D-84E7-32A0C6217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D17E81-7F11-42A9-A032-32AD5EDF7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00595"/>
            <a:ext cx="4750125" cy="249505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0A4E3DB-6371-4EF7-8C6D-3980AE71C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454" y="2887684"/>
            <a:ext cx="2524872" cy="192087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5EA1B98-2394-4CC7-BEBB-F408CAC94717}"/>
              </a:ext>
            </a:extLst>
          </p:cNvPr>
          <p:cNvSpPr txBox="1"/>
          <p:nvPr/>
        </p:nvSpPr>
        <p:spPr>
          <a:xfrm>
            <a:off x="1891862" y="5370786"/>
            <a:ext cx="884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我們可以發現</a:t>
            </a:r>
            <a:r>
              <a:rPr lang="en-US" altLang="zh-TW"/>
              <a:t>,</a:t>
            </a:r>
            <a:r>
              <a:rPr lang="zh-TW" altLang="en-US"/>
              <a:t>一全連結網路在適當的權重配合下</a:t>
            </a:r>
            <a:r>
              <a:rPr lang="en-US" altLang="zh-TW"/>
              <a:t>,</a:t>
            </a:r>
            <a:r>
              <a:rPr lang="zh-TW" altLang="en-US"/>
              <a:t>可有機會等效出前述分類器的網路</a:t>
            </a:r>
          </a:p>
        </p:txBody>
      </p:sp>
    </p:spTree>
    <p:extLst>
      <p:ext uri="{BB962C8B-B14F-4D97-AF65-F5344CB8AC3E}">
        <p14:creationId xmlns:p14="http://schemas.microsoft.com/office/powerpoint/2010/main" val="2977334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BD1D68-D702-4A52-8329-A32E71EE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怎麼知道每個節點的權重要給多少</a:t>
            </a:r>
            <a:r>
              <a:rPr lang="en-US" altLang="zh-TW"/>
              <a:t>?</a:t>
            </a:r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AA78A35-0710-437A-930B-F0DBF96197AD}"/>
              </a:ext>
            </a:extLst>
          </p:cNvPr>
          <p:cNvSpPr txBox="1"/>
          <p:nvPr/>
        </p:nvSpPr>
        <p:spPr>
          <a:xfrm>
            <a:off x="838200" y="1773962"/>
            <a:ext cx="51229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以前述的分類器問題為例</a:t>
            </a:r>
            <a:r>
              <a:rPr lang="en-US" altLang="zh-TW"/>
              <a:t>,</a:t>
            </a:r>
            <a:r>
              <a:rPr lang="zh-TW" altLang="en-US"/>
              <a:t>當我們選定使用全連結網路並給與學習樣本後</a:t>
            </a:r>
            <a:r>
              <a:rPr lang="en-US" altLang="zh-TW"/>
              <a:t>,</a:t>
            </a:r>
            <a:r>
              <a:rPr lang="zh-TW" altLang="en-US"/>
              <a:t>電腦會自動找出適當的權重參數</a:t>
            </a:r>
            <a:r>
              <a:rPr lang="en-US" altLang="zh-TW"/>
              <a:t>.</a:t>
            </a:r>
            <a:r>
              <a:rPr lang="zh-TW" altLang="en-US"/>
              <a:t>得到這些參數後</a:t>
            </a:r>
            <a:r>
              <a:rPr lang="en-US" altLang="zh-TW"/>
              <a:t>,</a:t>
            </a:r>
            <a:r>
              <a:rPr lang="zh-TW" altLang="en-US"/>
              <a:t>我們可以說</a:t>
            </a:r>
            <a:r>
              <a:rPr lang="en-US" altLang="zh-TW"/>
              <a:t>,</a:t>
            </a:r>
            <a:r>
              <a:rPr lang="zh-TW" altLang="en-US"/>
              <a:t>此時機器</a:t>
            </a:r>
            <a:r>
              <a:rPr lang="zh-TW" altLang="en-US" b="1"/>
              <a:t>學會了</a:t>
            </a:r>
            <a:r>
              <a:rPr lang="zh-TW" altLang="en-US"/>
              <a:t>這個分類器問題</a:t>
            </a:r>
            <a:endParaRPr lang="en-US" altLang="zh-TW"/>
          </a:p>
          <a:p>
            <a:endParaRPr lang="en-US" altLang="zh-TW"/>
          </a:p>
          <a:p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D7D58E4-652E-48C0-895A-DA21EDF4D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46" y="3380164"/>
            <a:ext cx="42005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41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A38DCB-AC7B-4038-B1D3-D850F21EF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學習流程的種類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0CF5A5-23F6-4815-8E30-A4DB52196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監督式學習</a:t>
            </a:r>
            <a:endParaRPr lang="en-US" altLang="zh-TW"/>
          </a:p>
          <a:p>
            <a:pPr marL="0" indent="0">
              <a:buNone/>
            </a:pPr>
            <a:r>
              <a:rPr lang="zh-TW" altLang="en-US"/>
              <a:t>   需替學習的樣本準備好解答</a:t>
            </a:r>
            <a:r>
              <a:rPr lang="en-US" altLang="zh-TW"/>
              <a:t>,</a:t>
            </a:r>
            <a:r>
              <a:rPr lang="zh-TW" altLang="en-US"/>
              <a:t>電腦會根據學習中的預測結果與解答 的差異</a:t>
            </a:r>
            <a:r>
              <a:rPr lang="en-US" altLang="zh-TW"/>
              <a:t>,</a:t>
            </a:r>
            <a:r>
              <a:rPr lang="zh-TW" altLang="en-US"/>
              <a:t>進行修正</a:t>
            </a:r>
            <a:endParaRPr lang="en-US" altLang="zh-TW"/>
          </a:p>
          <a:p>
            <a:pPr marL="0" indent="0">
              <a:buNone/>
            </a:pPr>
            <a:endParaRPr lang="en-US" altLang="zh-TW"/>
          </a:p>
          <a:p>
            <a:r>
              <a:rPr lang="zh-TW" altLang="en-US"/>
              <a:t>非監督式學習</a:t>
            </a:r>
            <a:endParaRPr lang="en-US" altLang="zh-TW"/>
          </a:p>
          <a:p>
            <a:pPr marL="0" indent="0">
              <a:buNone/>
            </a:pPr>
            <a:r>
              <a:rPr lang="zh-TW" altLang="en-US"/>
              <a:t>   不需要替學習的樣本準備解答</a:t>
            </a:r>
            <a:r>
              <a:rPr lang="en-US" altLang="zh-TW"/>
              <a:t>,</a:t>
            </a:r>
            <a:r>
              <a:rPr lang="zh-TW" altLang="en-US"/>
              <a:t>電腦會自動在樣本中找出不同的類型的群體   </a:t>
            </a:r>
            <a:endParaRPr lang="en-US" altLang="zh-TW"/>
          </a:p>
          <a:p>
            <a:pPr marL="0" indent="0">
              <a:buNone/>
            </a:pPr>
            <a:endParaRPr lang="en-US" altLang="zh-TW"/>
          </a:p>
          <a:p>
            <a:r>
              <a:rPr lang="zh-TW" altLang="en-US"/>
              <a:t>其他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01937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DD0EB5-1A26-4730-95C2-6E84A8F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監督式學習</a:t>
            </a:r>
            <a:r>
              <a:rPr lang="en-US" altLang="zh-TW"/>
              <a:t>—</a:t>
            </a:r>
            <a:r>
              <a:rPr lang="zh-TW" altLang="en-US"/>
              <a:t>學習流程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A16BD02-CAC5-426E-B60F-0230838D9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19" y="1690688"/>
            <a:ext cx="9080490" cy="359426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189693" y="5797685"/>
            <a:ext cx="9058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上述的流程我們可以發現</a:t>
            </a:r>
            <a:r>
              <a:rPr lang="en-US" altLang="zh-TW"/>
              <a:t>,</a:t>
            </a:r>
            <a:r>
              <a:rPr lang="zh-TW" altLang="en-US"/>
              <a:t>送去機器學習的樣本需同時準備答案</a:t>
            </a:r>
            <a:r>
              <a:rPr lang="en-US" altLang="zh-TW"/>
              <a:t>”</a:t>
            </a:r>
            <a:r>
              <a:rPr lang="zh-TW" altLang="en-US"/>
              <a:t>正解</a:t>
            </a:r>
            <a:r>
              <a:rPr lang="en-US" altLang="zh-TW"/>
              <a:t>”</a:t>
            </a:r>
            <a:r>
              <a:rPr lang="zh-TW" altLang="en-US"/>
              <a:t>作為學習的判斷依據</a:t>
            </a:r>
            <a:r>
              <a:rPr lang="en-US" altLang="zh-TW"/>
              <a:t>,</a:t>
            </a:r>
            <a:r>
              <a:rPr lang="zh-TW" altLang="en-US"/>
              <a:t>並因此而修正網路節點的權重</a:t>
            </a:r>
            <a:r>
              <a:rPr lang="en-US" altLang="zh-TW"/>
              <a:t>,</a:t>
            </a:r>
            <a:r>
              <a:rPr lang="zh-TW" altLang="en-US"/>
              <a:t>這種要準備答案的方式為</a:t>
            </a:r>
            <a:r>
              <a:rPr lang="en-US" altLang="zh-TW" b="1"/>
              <a:t>”</a:t>
            </a:r>
            <a:r>
              <a:rPr lang="zh-TW" altLang="en-US" b="1"/>
              <a:t>監督式</a:t>
            </a:r>
            <a:r>
              <a:rPr lang="en-US" altLang="zh-TW" b="1"/>
              <a:t>”</a:t>
            </a:r>
            <a:r>
              <a:rPr lang="zh-TW" altLang="en-US"/>
              <a:t>學習</a:t>
            </a:r>
          </a:p>
        </p:txBody>
      </p:sp>
    </p:spTree>
    <p:extLst>
      <p:ext uri="{BB962C8B-B14F-4D97-AF65-F5344CB8AC3E}">
        <p14:creationId xmlns:p14="http://schemas.microsoft.com/office/powerpoint/2010/main" val="4081627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非監督式學習</a:t>
            </a:r>
            <a:r>
              <a:rPr lang="en-US" altLang="zh-TW"/>
              <a:t>-</a:t>
            </a:r>
            <a:r>
              <a:rPr lang="zh-TW" altLang="en-US"/>
              <a:t>分群問題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16169"/>
            <a:ext cx="3568694" cy="242704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655" y="2816169"/>
            <a:ext cx="3642096" cy="2542105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4759324" y="3514123"/>
            <a:ext cx="1892161" cy="1031132"/>
          </a:xfrm>
          <a:prstGeom prst="rightArrow">
            <a:avLst>
              <a:gd name="adj1" fmla="val 51886"/>
              <a:gd name="adj2" fmla="val 490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非監督式學習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189693" y="5797685"/>
            <a:ext cx="9058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相較於監督式學習樣本需加入標籤</a:t>
            </a:r>
            <a:r>
              <a:rPr lang="en-US" altLang="zh-TW"/>
              <a:t>(</a:t>
            </a:r>
            <a:r>
              <a:rPr lang="zh-TW" altLang="en-US"/>
              <a:t>答案</a:t>
            </a:r>
            <a:r>
              <a:rPr lang="en-US" altLang="zh-TW"/>
              <a:t>),</a:t>
            </a:r>
            <a:r>
              <a:rPr lang="zh-TW" altLang="en-US"/>
              <a:t>非監督學習則讓電腦從一堆未分類的資料中自動進行分群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241353" y="2446837"/>
            <a:ext cx="3068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未分類資料</a:t>
            </a:r>
            <a:r>
              <a:rPr lang="en-US" altLang="zh-TW"/>
              <a:t>(</a:t>
            </a:r>
            <a:r>
              <a:rPr lang="zh-TW" altLang="en-US"/>
              <a:t>沒標籤 </a:t>
            </a:r>
            <a:r>
              <a:rPr lang="en-US" altLang="zh-TW"/>
              <a:t>,</a:t>
            </a:r>
            <a:r>
              <a:rPr lang="zh-TW" altLang="en-US"/>
              <a:t>沒答案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7635241" y="2369357"/>
            <a:ext cx="359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利用非監督學習將資料自動分群</a:t>
            </a:r>
          </a:p>
        </p:txBody>
      </p:sp>
    </p:spTree>
    <p:extLst>
      <p:ext uri="{BB962C8B-B14F-4D97-AF65-F5344CB8AC3E}">
        <p14:creationId xmlns:p14="http://schemas.microsoft.com/office/powerpoint/2010/main" val="49897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活動</a:t>
            </a:r>
            <a:r>
              <a:rPr lang="en-US" altLang="zh-TW"/>
              <a:t>-</a:t>
            </a:r>
            <a:r>
              <a:rPr lang="zh-TW" altLang="en-US"/>
              <a:t>回歸問題練習</a:t>
            </a:r>
            <a:r>
              <a:rPr lang="en-US" altLang="zh-TW"/>
              <a:t>(1)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有一溫度感測電路</a:t>
            </a:r>
            <a:r>
              <a:rPr lang="en-US" altLang="zh-TW"/>
              <a:t>,</a:t>
            </a:r>
            <a:r>
              <a:rPr lang="zh-TW" altLang="en-US"/>
              <a:t>根據實驗</a:t>
            </a:r>
            <a:r>
              <a:rPr lang="en-US" altLang="zh-TW"/>
              <a:t>,</a:t>
            </a:r>
            <a:r>
              <a:rPr lang="zh-TW" altLang="en-US"/>
              <a:t>紀錄得到以下的結果請用</a:t>
            </a:r>
            <a:r>
              <a:rPr lang="en-US" altLang="zh-TW"/>
              <a:t>google</a:t>
            </a:r>
          </a:p>
          <a:p>
            <a:pPr marL="0" indent="0">
              <a:buNone/>
            </a:pPr>
            <a:r>
              <a:rPr lang="zh-TW" altLang="en-US"/>
              <a:t>試算表求出單一神經元可以用來估測環境溫度的參數</a:t>
            </a:r>
            <a:r>
              <a:rPr lang="en-US" altLang="zh-TW"/>
              <a:t>a</a:t>
            </a:r>
            <a:r>
              <a:rPr lang="zh-TW" altLang="en-US"/>
              <a:t>及</a:t>
            </a:r>
            <a:r>
              <a:rPr lang="en-US" altLang="zh-TW"/>
              <a:t>Bias.</a:t>
            </a:r>
          </a:p>
          <a:p>
            <a:pPr marL="0" indent="0">
              <a:buNone/>
            </a:pPr>
            <a:endParaRPr lang="en-US" altLang="zh-TW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292972"/>
              </p:ext>
            </p:extLst>
          </p:nvPr>
        </p:nvGraphicFramePr>
        <p:xfrm>
          <a:off x="838200" y="3358583"/>
          <a:ext cx="50373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8653">
                  <a:extLst>
                    <a:ext uri="{9D8B030D-6E8A-4147-A177-3AD203B41FA5}">
                      <a16:colId xmlns:a16="http://schemas.microsoft.com/office/drawing/2014/main" val="236947659"/>
                    </a:ext>
                  </a:extLst>
                </a:gridCol>
                <a:gridCol w="2518653">
                  <a:extLst>
                    <a:ext uri="{9D8B030D-6E8A-4147-A177-3AD203B41FA5}">
                      <a16:colId xmlns:a16="http://schemas.microsoft.com/office/drawing/2014/main" val="695341253"/>
                    </a:ext>
                  </a:extLst>
                </a:gridCol>
              </a:tblGrid>
              <a:tr h="299474">
                <a:tc>
                  <a:txBody>
                    <a:bodyPr/>
                    <a:lstStyle/>
                    <a:p>
                      <a:r>
                        <a:rPr lang="zh-TW" altLang="en-US"/>
                        <a:t>感測器輸出電壓</a:t>
                      </a:r>
                      <a:r>
                        <a:rPr lang="en-US" altLang="zh-TW"/>
                        <a:t>(v)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環境溫度</a:t>
                      </a:r>
                      <a:r>
                        <a:rPr lang="en-US" altLang="zh-TW"/>
                        <a:t>(</a:t>
                      </a:r>
                      <a:r>
                        <a:rPr lang="zh-TW" altLang="en-US"/>
                        <a:t>攝氏</a:t>
                      </a:r>
                      <a:r>
                        <a:rPr lang="en-US" altLang="zh-TW"/>
                        <a:t>)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809665"/>
                  </a:ext>
                </a:extLst>
              </a:tr>
              <a:tr h="299474">
                <a:tc>
                  <a:txBody>
                    <a:bodyPr/>
                    <a:lstStyle/>
                    <a:p>
                      <a:r>
                        <a:rPr lang="en-US" altLang="zh-TW"/>
                        <a:t>2.4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25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577362"/>
                  </a:ext>
                </a:extLst>
              </a:tr>
              <a:tr h="299474">
                <a:tc>
                  <a:txBody>
                    <a:bodyPr/>
                    <a:lstStyle/>
                    <a:p>
                      <a:r>
                        <a:rPr lang="en-US" altLang="zh-TW"/>
                        <a:t>3.2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30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03885"/>
                  </a:ext>
                </a:extLst>
              </a:tr>
              <a:tr h="299474">
                <a:tc>
                  <a:txBody>
                    <a:bodyPr/>
                    <a:lstStyle/>
                    <a:p>
                      <a:r>
                        <a:rPr lang="en-US" altLang="zh-TW"/>
                        <a:t>3.4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35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70112"/>
                  </a:ext>
                </a:extLst>
              </a:tr>
              <a:tr h="299474">
                <a:tc>
                  <a:txBody>
                    <a:bodyPr/>
                    <a:lstStyle/>
                    <a:p>
                      <a:r>
                        <a:rPr lang="en-US" altLang="zh-TW"/>
                        <a:t>4.05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40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209275"/>
                  </a:ext>
                </a:extLst>
              </a:tr>
              <a:tr h="299474">
                <a:tc>
                  <a:txBody>
                    <a:bodyPr/>
                    <a:lstStyle/>
                    <a:p>
                      <a:r>
                        <a:rPr lang="en-US" altLang="zh-TW"/>
                        <a:t>4.45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45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587301"/>
                  </a:ext>
                </a:extLst>
              </a:tr>
            </a:tbl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714085"/>
            <a:ext cx="5397756" cy="183905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658028" y="5368477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err="1"/>
              <a:t>aX+Bias</a:t>
            </a:r>
            <a:r>
              <a:rPr lang="en-US" altLang="zh-TW"/>
              <a:t>=Y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8012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活動</a:t>
            </a:r>
            <a:r>
              <a:rPr lang="en-US" altLang="zh-TW"/>
              <a:t>-</a:t>
            </a:r>
            <a:r>
              <a:rPr lang="zh-TW" altLang="en-US"/>
              <a:t>回歸問題練習</a:t>
            </a:r>
            <a:r>
              <a:rPr lang="en-US" altLang="zh-TW"/>
              <a:t>(2)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/>
              <a:t>在此練習中</a:t>
            </a:r>
            <a:r>
              <a:rPr lang="en-US" altLang="zh-TW"/>
              <a:t>,</a:t>
            </a:r>
            <a:r>
              <a:rPr lang="zh-TW" altLang="en-US"/>
              <a:t>可以發現</a:t>
            </a:r>
            <a:r>
              <a:rPr lang="en-US" altLang="zh-TW"/>
              <a:t>,</a:t>
            </a:r>
            <a:r>
              <a:rPr lang="zh-TW" altLang="en-US"/>
              <a:t>神經元輸入的相關參數 </a:t>
            </a:r>
            <a:r>
              <a:rPr lang="en-US" altLang="zh-TW"/>
              <a:t>,</a:t>
            </a:r>
            <a:r>
              <a:rPr lang="zh-TW" altLang="en-US"/>
              <a:t>是</a:t>
            </a:r>
            <a:r>
              <a:rPr lang="en-US" altLang="zh-TW"/>
              <a:t>google</a:t>
            </a:r>
            <a:r>
              <a:rPr lang="zh-TW" altLang="en-US"/>
              <a:t>試算表</a:t>
            </a:r>
            <a:endParaRPr lang="en-US" altLang="zh-TW"/>
          </a:p>
          <a:p>
            <a:pPr marL="0" indent="0">
              <a:buNone/>
            </a:pPr>
            <a:r>
              <a:rPr lang="zh-TW" altLang="en-US"/>
              <a:t>幫我們</a:t>
            </a:r>
            <a:r>
              <a:rPr lang="en-US" altLang="zh-TW"/>
              <a:t>“</a:t>
            </a:r>
            <a:r>
              <a:rPr lang="zh-TW" altLang="en-US"/>
              <a:t>找出來</a:t>
            </a:r>
            <a:r>
              <a:rPr lang="en-US" altLang="zh-TW"/>
              <a:t>”</a:t>
            </a:r>
            <a:r>
              <a:rPr lang="zh-TW" altLang="en-US"/>
              <a:t>的參數</a:t>
            </a:r>
            <a:r>
              <a:rPr lang="en-US" altLang="zh-TW"/>
              <a:t>.</a:t>
            </a:r>
            <a:r>
              <a:rPr lang="zh-TW" altLang="en-US"/>
              <a:t>我們可以說這</a:t>
            </a:r>
            <a:r>
              <a:rPr lang="zh-TW" altLang="en-US" b="1" i="1"/>
              <a:t>一個神經元透過</a:t>
            </a:r>
            <a:r>
              <a:rPr lang="en-US" altLang="zh-TW" b="1" i="1"/>
              <a:t>google</a:t>
            </a:r>
            <a:r>
              <a:rPr lang="zh-TW" altLang="en-US" b="1" i="1"/>
              <a:t>試算表學習出了電壓與溫度轉換</a:t>
            </a:r>
            <a:r>
              <a:rPr lang="zh-TW" altLang="en-US"/>
              <a:t>的關係</a:t>
            </a:r>
            <a:r>
              <a:rPr lang="en-US" altLang="zh-TW"/>
              <a:t>.</a:t>
            </a:r>
            <a:r>
              <a:rPr lang="zh-TW" altLang="en-US"/>
              <a:t>另外</a:t>
            </a:r>
            <a:r>
              <a:rPr lang="en-US" altLang="zh-TW"/>
              <a:t>,</a:t>
            </a:r>
            <a:r>
              <a:rPr lang="zh-TW" altLang="en-US"/>
              <a:t>當我們在使用試算表時</a:t>
            </a:r>
            <a:r>
              <a:rPr lang="en-US" altLang="zh-TW"/>
              <a:t>,</a:t>
            </a:r>
            <a:r>
              <a:rPr lang="zh-TW" altLang="en-US"/>
              <a:t>會輸入事先實驗得到的結果</a:t>
            </a:r>
            <a:r>
              <a:rPr lang="en-US" altLang="zh-TW"/>
              <a:t>,</a:t>
            </a:r>
            <a:r>
              <a:rPr lang="zh-TW" altLang="en-US"/>
              <a:t>這就是監督式學習中所需要樣本及答案</a:t>
            </a:r>
            <a:r>
              <a:rPr lang="en-US" altLang="zh-TW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5198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神經網路類的機學習</a:t>
            </a:r>
          </a:p>
        </p:txBody>
      </p:sp>
    </p:spTree>
    <p:extLst>
      <p:ext uri="{BB962C8B-B14F-4D97-AF65-F5344CB8AC3E}">
        <p14:creationId xmlns:p14="http://schemas.microsoft.com/office/powerpoint/2010/main" val="1506592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當網路節點愈來愈多時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/>
              <a:t>前述的例子</a:t>
            </a:r>
            <a:r>
              <a:rPr lang="en-US" altLang="zh-TW"/>
              <a:t>,</a:t>
            </a:r>
            <a:r>
              <a:rPr lang="zh-TW" altLang="en-US"/>
              <a:t>都還是有可能用人工計算或窮舉出適合的答案</a:t>
            </a:r>
            <a:r>
              <a:rPr lang="en-US" altLang="zh-TW"/>
              <a:t>,</a:t>
            </a:r>
            <a:r>
              <a:rPr lang="zh-TW" altLang="en-US"/>
              <a:t>但當網路節點數愈來愈多時</a:t>
            </a:r>
            <a:r>
              <a:rPr lang="en-US" altLang="zh-TW"/>
              <a:t>,</a:t>
            </a:r>
            <a:r>
              <a:rPr lang="zh-TW" altLang="en-US"/>
              <a:t>勢必就必需仰賴電腦完成網路權重的工作</a:t>
            </a:r>
            <a:r>
              <a:rPr lang="en-US" altLang="zh-TW"/>
              <a:t>. </a:t>
            </a:r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987" y="2902444"/>
            <a:ext cx="4003653" cy="14811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808" y="4629944"/>
            <a:ext cx="4533900" cy="179338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150" y="2900897"/>
            <a:ext cx="3671887" cy="345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75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Batch size &amp; Epoch</a:t>
            </a:r>
            <a:endParaRPr lang="zh-TW" altLang="en-US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176" y="1935538"/>
            <a:ext cx="3741928" cy="4621547"/>
          </a:xfrm>
          <a:prstGeom prst="rect">
            <a:avLst/>
          </a:prstGeom>
        </p:spPr>
      </p:pic>
      <p:pic>
        <p:nvPicPr>
          <p:cNvPr id="76" name="圖片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032" y="1903924"/>
            <a:ext cx="3172084" cy="4592125"/>
          </a:xfrm>
          <a:prstGeom prst="rect">
            <a:avLst/>
          </a:prstGeom>
        </p:spPr>
      </p:pic>
      <p:sp>
        <p:nvSpPr>
          <p:cNvPr id="77" name="文字方塊 76"/>
          <p:cNvSpPr txBox="1"/>
          <p:nvPr/>
        </p:nvSpPr>
        <p:spPr>
          <a:xfrm>
            <a:off x="3962400" y="1690688"/>
            <a:ext cx="127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Batch size 4</a:t>
            </a:r>
            <a:endParaRPr lang="zh-TW" altLang="en-US"/>
          </a:p>
        </p:txBody>
      </p:sp>
      <p:sp>
        <p:nvSpPr>
          <p:cNvPr id="78" name="文字方塊 77"/>
          <p:cNvSpPr txBox="1"/>
          <p:nvPr/>
        </p:nvSpPr>
        <p:spPr>
          <a:xfrm>
            <a:off x="9883074" y="1693308"/>
            <a:ext cx="127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Batch size 1</a:t>
            </a:r>
            <a:endParaRPr lang="zh-TW" altLang="en-US"/>
          </a:p>
        </p:txBody>
      </p:sp>
      <p:sp>
        <p:nvSpPr>
          <p:cNvPr id="79" name="文字方塊 78"/>
          <p:cNvSpPr txBox="1"/>
          <p:nvPr/>
        </p:nvSpPr>
        <p:spPr>
          <a:xfrm>
            <a:off x="2920480" y="521208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a epoch</a:t>
            </a:r>
            <a:endParaRPr lang="zh-TW" altLang="en-US"/>
          </a:p>
        </p:txBody>
      </p:sp>
      <p:sp>
        <p:nvSpPr>
          <p:cNvPr id="81" name="文字方塊 80"/>
          <p:cNvSpPr txBox="1"/>
          <p:nvPr/>
        </p:nvSpPr>
        <p:spPr>
          <a:xfrm>
            <a:off x="7431104" y="521208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a epoch</a:t>
            </a:r>
            <a:endParaRPr lang="zh-TW" altLang="en-US"/>
          </a:p>
        </p:txBody>
      </p:sp>
      <p:sp>
        <p:nvSpPr>
          <p:cNvPr id="82" name="文字方塊 81"/>
          <p:cNvSpPr txBox="1"/>
          <p:nvPr/>
        </p:nvSpPr>
        <p:spPr>
          <a:xfrm>
            <a:off x="468630" y="2468880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假設樣本群總數為</a:t>
            </a:r>
            <a:r>
              <a:rPr lang="en-US" altLang="zh-TW"/>
              <a:t>4</a:t>
            </a:r>
            <a:r>
              <a:rPr lang="zh-TW" altLang="en-US"/>
              <a:t>張圖</a:t>
            </a:r>
          </a:p>
        </p:txBody>
      </p:sp>
    </p:spTree>
    <p:extLst>
      <p:ext uri="{BB962C8B-B14F-4D97-AF65-F5344CB8AC3E}">
        <p14:creationId xmlns:p14="http://schemas.microsoft.com/office/powerpoint/2010/main" val="2419407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03AE4D-B228-40F9-B695-1A8D5569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Loss &amp; Accuracy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661213-171E-4553-8356-534CD0140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7843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Overfitting(1/2)</a:t>
            </a:r>
            <a:endParaRPr lang="zh-TW" altLang="en-US"/>
          </a:p>
        </p:txBody>
      </p:sp>
      <p:pic>
        <p:nvPicPr>
          <p:cNvPr id="23554" name="Picture 2" descr="https://hackernoon.com/hn-images/1*SBUK2QEfCP-zvJmKm14wGQ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" y="1690688"/>
            <a:ext cx="8390931" cy="238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6537960" y="1367522"/>
            <a:ext cx="2600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所有樣本都準得不得了</a:t>
            </a:r>
            <a:r>
              <a:rPr lang="en-US" altLang="zh-TW"/>
              <a:t>,</a:t>
            </a:r>
          </a:p>
          <a:p>
            <a:r>
              <a:rPr lang="zh-TW" altLang="en-US"/>
              <a:t>但真的是我們要的線嗎</a:t>
            </a:r>
            <a:r>
              <a:rPr lang="en-US" altLang="zh-TW"/>
              <a:t>?</a:t>
            </a:r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838200" y="4537185"/>
            <a:ext cx="797686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/>
              <a:t>症狀</a:t>
            </a:r>
            <a:r>
              <a:rPr lang="en-US" altLang="zh-TW" b="1"/>
              <a:t>:</a:t>
            </a:r>
            <a:r>
              <a:rPr lang="zh-TW" altLang="en-US"/>
              <a:t>對已經學過的樣本非常準確</a:t>
            </a:r>
            <a:r>
              <a:rPr lang="en-US" altLang="zh-TW"/>
              <a:t>, </a:t>
            </a:r>
            <a:r>
              <a:rPr lang="zh-TW" altLang="en-US"/>
              <a:t>但不在樣本群中的目標物準確度卻愈來愈差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原因</a:t>
            </a:r>
            <a:r>
              <a:rPr lang="en-US" altLang="zh-TW"/>
              <a:t>:</a:t>
            </a:r>
          </a:p>
          <a:p>
            <a:r>
              <a:rPr lang="en-US" altLang="zh-TW"/>
              <a:t>1.</a:t>
            </a:r>
            <a:r>
              <a:rPr lang="zh-TW" altLang="en-US"/>
              <a:t>樣本數太少       </a:t>
            </a:r>
            <a:r>
              <a:rPr lang="en-US" altLang="zh-TW"/>
              <a:t>=&gt;”</a:t>
            </a:r>
            <a:r>
              <a:rPr lang="zh-TW" altLang="en-US"/>
              <a:t>題目做太少</a:t>
            </a:r>
            <a:r>
              <a:rPr lang="en-US" altLang="zh-TW"/>
              <a:t>”</a:t>
            </a:r>
            <a:r>
              <a:rPr lang="zh-TW" altLang="en-US"/>
              <a:t> </a:t>
            </a:r>
            <a:endParaRPr lang="en-US" altLang="zh-TW"/>
          </a:p>
          <a:p>
            <a:r>
              <a:rPr lang="en-US" altLang="zh-TW"/>
              <a:t>2.</a:t>
            </a:r>
            <a:r>
              <a:rPr lang="zh-TW" altLang="en-US"/>
              <a:t>同樣本學習過多  </a:t>
            </a:r>
            <a:r>
              <a:rPr lang="en-US" altLang="zh-TW"/>
              <a:t> =&gt;”</a:t>
            </a:r>
            <a:r>
              <a:rPr lang="zh-TW" altLang="en-US"/>
              <a:t>背答案</a:t>
            </a:r>
            <a:r>
              <a:rPr lang="en-US" altLang="zh-TW"/>
              <a:t>”</a:t>
            </a:r>
          </a:p>
          <a:p>
            <a:r>
              <a:rPr lang="en-US" altLang="zh-TW"/>
              <a:t>3.</a:t>
            </a:r>
            <a:r>
              <a:rPr lang="zh-TW" altLang="en-US"/>
              <a:t>網路過於複雜   </a:t>
            </a:r>
            <a:r>
              <a:rPr lang="en-US" altLang="zh-TW"/>
              <a:t>=&gt;”</a:t>
            </a:r>
            <a:r>
              <a:rPr lang="zh-TW" altLang="en-US"/>
              <a:t>學習方法不對</a:t>
            </a:r>
            <a:r>
              <a:rPr lang="en-US" altLang="zh-TW"/>
              <a:t>”</a:t>
            </a:r>
          </a:p>
          <a:p>
            <a:r>
              <a:rPr lang="en-US" altLang="zh-TW"/>
              <a:t>    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5284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Overfitting(2/2)</a:t>
            </a:r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25B2F2-653E-4F28-B22E-6F44177AD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484" y="1264410"/>
            <a:ext cx="3698853" cy="227551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D3144B6-0933-4960-9357-EBADD0BFB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92" y="1995444"/>
            <a:ext cx="2628934" cy="136741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4790" y="1264410"/>
            <a:ext cx="3586162" cy="246960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051589" y="4279660"/>
            <a:ext cx="373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2.</a:t>
            </a:r>
            <a:r>
              <a:rPr lang="zh-TW" altLang="en-US"/>
              <a:t>答案不完美</a:t>
            </a:r>
            <a:r>
              <a:rPr lang="en-US" altLang="zh-TW"/>
              <a:t>,</a:t>
            </a:r>
            <a:r>
              <a:rPr lang="zh-TW" altLang="en-US"/>
              <a:t>但可以接受</a:t>
            </a:r>
            <a:r>
              <a:rPr lang="en-US" altLang="zh-TW"/>
              <a:t>(</a:t>
            </a:r>
            <a:r>
              <a:rPr lang="en-US" altLang="zh-TW" err="1"/>
              <a:t>earlystop</a:t>
            </a:r>
            <a:r>
              <a:rPr lang="en-US" altLang="zh-TW"/>
              <a:t>)</a:t>
            </a:r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589" y="4699595"/>
            <a:ext cx="2795587" cy="187880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11900" y="4182874"/>
            <a:ext cx="295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1.</a:t>
            </a:r>
            <a:r>
              <a:rPr lang="zh-TW" altLang="en-US"/>
              <a:t>再多給一點資訊</a:t>
            </a:r>
            <a:r>
              <a:rPr lang="en-US" altLang="zh-TW"/>
              <a:t>,</a:t>
            </a:r>
            <a:r>
              <a:rPr lang="zh-TW" altLang="en-US"/>
              <a:t>我會更準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900" y="4736232"/>
            <a:ext cx="2805172" cy="1883342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935877" y="4330263"/>
            <a:ext cx="3417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3.</a:t>
            </a:r>
            <a:r>
              <a:rPr lang="zh-TW" altLang="en-US"/>
              <a:t>把問題想得太複雜了</a:t>
            </a:r>
            <a:r>
              <a:rPr lang="en-US" altLang="zh-TW"/>
              <a:t>,</a:t>
            </a:r>
            <a:r>
              <a:rPr lang="zh-TW" altLang="en-US"/>
              <a:t>簡化模型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5877" y="4913647"/>
            <a:ext cx="2526991" cy="17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45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4B912A-E3E2-4C92-8A9B-817432E7B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活動</a:t>
            </a:r>
            <a:r>
              <a:rPr lang="en-US" altLang="zh-TW"/>
              <a:t>-</a:t>
            </a:r>
            <a:r>
              <a:rPr lang="zh-TW" altLang="en-US"/>
              <a:t>猜拳規則學習</a:t>
            </a:r>
            <a:r>
              <a:rPr lang="en-US" altLang="zh-TW"/>
              <a:t>(1)</a:t>
            </a:r>
            <a:endParaRPr lang="zh-TW" alt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B3EB50B3-9741-4EA0-B38D-A4B4F95AE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255696"/>
              </p:ext>
            </p:extLst>
          </p:nvPr>
        </p:nvGraphicFramePr>
        <p:xfrm>
          <a:off x="2305484" y="2374186"/>
          <a:ext cx="7136523" cy="4158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947">
                  <a:extLst>
                    <a:ext uri="{9D8B030D-6E8A-4147-A177-3AD203B41FA5}">
                      <a16:colId xmlns:a16="http://schemas.microsoft.com/office/drawing/2014/main" val="1071160714"/>
                    </a:ext>
                  </a:extLst>
                </a:gridCol>
                <a:gridCol w="792947">
                  <a:extLst>
                    <a:ext uri="{9D8B030D-6E8A-4147-A177-3AD203B41FA5}">
                      <a16:colId xmlns:a16="http://schemas.microsoft.com/office/drawing/2014/main" val="640562387"/>
                    </a:ext>
                  </a:extLst>
                </a:gridCol>
                <a:gridCol w="792947">
                  <a:extLst>
                    <a:ext uri="{9D8B030D-6E8A-4147-A177-3AD203B41FA5}">
                      <a16:colId xmlns:a16="http://schemas.microsoft.com/office/drawing/2014/main" val="2499508072"/>
                    </a:ext>
                  </a:extLst>
                </a:gridCol>
                <a:gridCol w="792947">
                  <a:extLst>
                    <a:ext uri="{9D8B030D-6E8A-4147-A177-3AD203B41FA5}">
                      <a16:colId xmlns:a16="http://schemas.microsoft.com/office/drawing/2014/main" val="1941748587"/>
                    </a:ext>
                  </a:extLst>
                </a:gridCol>
                <a:gridCol w="792947">
                  <a:extLst>
                    <a:ext uri="{9D8B030D-6E8A-4147-A177-3AD203B41FA5}">
                      <a16:colId xmlns:a16="http://schemas.microsoft.com/office/drawing/2014/main" val="1002944293"/>
                    </a:ext>
                  </a:extLst>
                </a:gridCol>
                <a:gridCol w="792947">
                  <a:extLst>
                    <a:ext uri="{9D8B030D-6E8A-4147-A177-3AD203B41FA5}">
                      <a16:colId xmlns:a16="http://schemas.microsoft.com/office/drawing/2014/main" val="4164620385"/>
                    </a:ext>
                  </a:extLst>
                </a:gridCol>
                <a:gridCol w="792947">
                  <a:extLst>
                    <a:ext uri="{9D8B030D-6E8A-4147-A177-3AD203B41FA5}">
                      <a16:colId xmlns:a16="http://schemas.microsoft.com/office/drawing/2014/main" val="3927128256"/>
                    </a:ext>
                  </a:extLst>
                </a:gridCol>
                <a:gridCol w="792947">
                  <a:extLst>
                    <a:ext uri="{9D8B030D-6E8A-4147-A177-3AD203B41FA5}">
                      <a16:colId xmlns:a16="http://schemas.microsoft.com/office/drawing/2014/main" val="3005669868"/>
                    </a:ext>
                  </a:extLst>
                </a:gridCol>
                <a:gridCol w="792947">
                  <a:extLst>
                    <a:ext uri="{9D8B030D-6E8A-4147-A177-3AD203B41FA5}">
                      <a16:colId xmlns:a16="http://schemas.microsoft.com/office/drawing/2014/main" val="1289916077"/>
                    </a:ext>
                  </a:extLst>
                </a:gridCol>
              </a:tblGrid>
              <a:tr h="783443">
                <a:tc>
                  <a:txBody>
                    <a:bodyPr/>
                    <a:lstStyle/>
                    <a:p>
                      <a:r>
                        <a:rPr lang="zh-TW" altLang="en-US" sz="1000"/>
                        <a:t>剪刀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000"/>
                        <a:t>石頭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000"/>
                        <a:t>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000"/>
                        <a:t>剪刀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000"/>
                        <a:t>石頭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000"/>
                        <a:t>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000"/>
                        <a:t>玩家</a:t>
                      </a:r>
                      <a:r>
                        <a:rPr lang="en-US" altLang="zh-TW" sz="1000"/>
                        <a:t>1</a:t>
                      </a:r>
                      <a:r>
                        <a:rPr lang="zh-TW" altLang="en-US" sz="1000"/>
                        <a:t>獲勝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/>
                        <a:t>玩家</a:t>
                      </a:r>
                      <a:r>
                        <a:rPr lang="en-US" altLang="zh-TW" sz="1000"/>
                        <a:t>2</a:t>
                      </a:r>
                      <a:r>
                        <a:rPr lang="zh-TW" altLang="en-US" sz="1000"/>
                        <a:t>獲勝</a:t>
                      </a:r>
                    </a:p>
                    <a:p>
                      <a:endParaRPr lang="zh-TW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000"/>
                        <a:t>平手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955488"/>
                  </a:ext>
                </a:extLst>
              </a:tr>
              <a:tr h="375007"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1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1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1</a:t>
                      </a:r>
                      <a:endParaRPr lang="zh-TW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55426"/>
                  </a:ext>
                </a:extLst>
              </a:tr>
              <a:tr h="375007"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1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1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1</a:t>
                      </a:r>
                      <a:endParaRPr lang="zh-TW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959481"/>
                  </a:ext>
                </a:extLst>
              </a:tr>
              <a:tr h="375007"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1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1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1</a:t>
                      </a:r>
                      <a:endParaRPr lang="zh-TW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085602"/>
                  </a:ext>
                </a:extLst>
              </a:tr>
              <a:tr h="375007"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1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1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1</a:t>
                      </a:r>
                      <a:endParaRPr lang="zh-TW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219734"/>
                  </a:ext>
                </a:extLst>
              </a:tr>
              <a:tr h="375007"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1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1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1</a:t>
                      </a:r>
                      <a:endParaRPr lang="zh-TW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13806"/>
                  </a:ext>
                </a:extLst>
              </a:tr>
              <a:tr h="375007"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1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1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1</a:t>
                      </a:r>
                      <a:endParaRPr lang="zh-TW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645538"/>
                  </a:ext>
                </a:extLst>
              </a:tr>
              <a:tr h="375007">
                <a:tc>
                  <a:txBody>
                    <a:bodyPr/>
                    <a:lstStyle/>
                    <a:p>
                      <a:r>
                        <a:rPr lang="en-US" altLang="zh-TW" sz="1000"/>
                        <a:t>1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1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1</a:t>
                      </a:r>
                      <a:endParaRPr lang="zh-TW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62774"/>
                  </a:ext>
                </a:extLst>
              </a:tr>
              <a:tr h="375007">
                <a:tc>
                  <a:txBody>
                    <a:bodyPr/>
                    <a:lstStyle/>
                    <a:p>
                      <a:r>
                        <a:rPr lang="en-US" altLang="zh-TW" sz="1000"/>
                        <a:t>1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1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1</a:t>
                      </a:r>
                      <a:endParaRPr lang="zh-TW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353432"/>
                  </a:ext>
                </a:extLst>
              </a:tr>
              <a:tr h="375007">
                <a:tc>
                  <a:txBody>
                    <a:bodyPr/>
                    <a:lstStyle/>
                    <a:p>
                      <a:r>
                        <a:rPr lang="en-US" altLang="zh-TW" sz="1000"/>
                        <a:t>1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1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0</a:t>
                      </a:r>
                      <a:endParaRPr lang="zh-TW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/>
                        <a:t>1</a:t>
                      </a:r>
                      <a:endParaRPr lang="zh-TW" alt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025692"/>
                  </a:ext>
                </a:extLst>
              </a:tr>
            </a:tbl>
          </a:graphicData>
        </a:graphic>
      </p:graphicFrame>
      <p:sp>
        <p:nvSpPr>
          <p:cNvPr id="3" name="左大括弧 2"/>
          <p:cNvSpPr/>
          <p:nvPr/>
        </p:nvSpPr>
        <p:spPr>
          <a:xfrm rot="5400000">
            <a:off x="4407453" y="-207360"/>
            <a:ext cx="533096" cy="47370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027670" y="17073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輸入</a:t>
            </a:r>
          </a:p>
        </p:txBody>
      </p:sp>
      <p:sp>
        <p:nvSpPr>
          <p:cNvPr id="6" name="左大括弧 5"/>
          <p:cNvSpPr/>
          <p:nvPr/>
        </p:nvSpPr>
        <p:spPr>
          <a:xfrm rot="5400000">
            <a:off x="7975714" y="958829"/>
            <a:ext cx="533096" cy="23994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595931" y="17073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輸出</a:t>
            </a:r>
          </a:p>
        </p:txBody>
      </p:sp>
    </p:spTree>
    <p:extLst>
      <p:ext uri="{BB962C8B-B14F-4D97-AF65-F5344CB8AC3E}">
        <p14:creationId xmlns:p14="http://schemas.microsoft.com/office/powerpoint/2010/main" val="953687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F694B2-3BB4-4289-AF4A-5B2D11E98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FAD734F-CC53-43FA-8CC3-D157FB7D7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4288"/>
            <a:ext cx="9139329" cy="341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53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A31A51-71C7-4BB6-BAFC-3C7A42267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活動</a:t>
            </a:r>
            <a:r>
              <a:rPr lang="en-US" altLang="zh-TW"/>
              <a:t>-</a:t>
            </a:r>
            <a:r>
              <a:rPr lang="zh-TW" altLang="en-US"/>
              <a:t>猜拳規則學習  使用</a:t>
            </a:r>
            <a:r>
              <a:rPr lang="en-US" altLang="zh-TW"/>
              <a:t>COLAB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16A510-E1B8-48F1-84D5-F8EB9B7FB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嘗試使用不同的 </a:t>
            </a:r>
            <a:r>
              <a:rPr lang="en-US" altLang="zh-TW"/>
              <a:t>epoch,  </a:t>
            </a:r>
            <a:r>
              <a:rPr lang="zh-TW" altLang="en-US"/>
              <a:t>例如</a:t>
            </a:r>
            <a:r>
              <a:rPr lang="en-US" altLang="zh-TW"/>
              <a:t>500, 1000, 5000…</a:t>
            </a:r>
            <a:r>
              <a:rPr lang="en-US" altLang="zh-TW" err="1"/>
              <a:t>etc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嘗試改變不同的輸出入內容</a:t>
            </a:r>
            <a:endParaRPr lang="en-US" altLang="zh-TW"/>
          </a:p>
          <a:p>
            <a:endParaRPr lang="en-US" altLang="zh-TW"/>
          </a:p>
          <a:p>
            <a:pPr marL="0" indent="0">
              <a:buNone/>
            </a:pPr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838200" y="3631962"/>
            <a:ext cx="924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https://colab.research.google.com/drive/1IIh0P_B-wA8okLu2MaGCEZoAM-jMH9g3?usp=sharing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66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手勢辨識</a:t>
            </a:r>
          </a:p>
        </p:txBody>
      </p:sp>
      <p:pic>
        <p:nvPicPr>
          <p:cNvPr id="80" name="圖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05" y="1879628"/>
            <a:ext cx="6625590" cy="3241337"/>
          </a:xfrm>
          <a:prstGeom prst="rect">
            <a:avLst/>
          </a:prstGeom>
        </p:spPr>
      </p:pic>
      <p:sp>
        <p:nvSpPr>
          <p:cNvPr id="81" name="文字方塊 80"/>
          <p:cNvSpPr txBox="1"/>
          <p:nvPr/>
        </p:nvSpPr>
        <p:spPr>
          <a:xfrm>
            <a:off x="1809750" y="5646420"/>
            <a:ext cx="774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hlinkClick r:id="rId4"/>
              </a:rPr>
              <a:t>https://colab.research.google.com/drive/1dDi9V4d4cpNsRSTb1DHKLPFErb-c9lrD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512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活動</a:t>
            </a:r>
            <a:r>
              <a:rPr lang="en-US" altLang="zh-TW"/>
              <a:t>-</a:t>
            </a:r>
            <a:r>
              <a:rPr lang="zh-TW" altLang="en-US"/>
              <a:t>手勢辨識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範例為使用真值表作為學習樣本</a:t>
            </a:r>
            <a:r>
              <a:rPr lang="en-US" altLang="zh-TW"/>
              <a:t>,</a:t>
            </a:r>
            <a:r>
              <a:rPr lang="zh-TW" altLang="en-US"/>
              <a:t>嘗試改成蒐集實際樣本</a:t>
            </a:r>
            <a:endParaRPr lang="en-US" altLang="zh-TW"/>
          </a:p>
          <a:p>
            <a:r>
              <a:rPr lang="zh-TW" altLang="en-US"/>
              <a:t>試著增加可辨識手勢</a:t>
            </a:r>
            <a:r>
              <a:rPr lang="en-US" altLang="zh-TW"/>
              <a:t>(</a:t>
            </a:r>
            <a:r>
              <a:rPr lang="zh-TW" altLang="en-US"/>
              <a:t>例如數字</a:t>
            </a:r>
            <a:r>
              <a:rPr lang="en-US" altLang="zh-TW"/>
              <a:t>1~10)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3579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B02EC7-6C43-49AF-BD5F-77A9025E0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這張圖片是什麼</a:t>
            </a:r>
            <a:r>
              <a:rPr lang="en-US" altLang="zh-TW"/>
              <a:t>?</a:t>
            </a:r>
            <a:r>
              <a:rPr lang="zh-TW" altLang="en-US"/>
              <a:t>你怎麼知道</a:t>
            </a:r>
            <a:r>
              <a:rPr lang="en-US" altLang="zh-TW"/>
              <a:t>?</a:t>
            </a:r>
            <a:endParaRPr lang="zh-TW" altLang="en-US"/>
          </a:p>
        </p:txBody>
      </p:sp>
      <p:pic>
        <p:nvPicPr>
          <p:cNvPr id="1026" name="Picture 2" descr="Dog Vaccinations | Prevent Diseases in Your Dog | Vets4Pets">
            <a:extLst>
              <a:ext uri="{FF2B5EF4-FFF2-40B4-BE49-F238E27FC236}">
                <a16:creationId xmlns:a16="http://schemas.microsoft.com/office/drawing/2014/main" id="{91CFB4AE-EAA6-4354-B0C2-4FD01F2FC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968" y="2477982"/>
            <a:ext cx="6018649" cy="338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7877F82-D71A-4BB0-A733-7406F4D11A65}"/>
              </a:ext>
            </a:extLst>
          </p:cNvPr>
          <p:cNvSpPr txBox="1"/>
          <p:nvPr/>
        </p:nvSpPr>
        <p:spPr>
          <a:xfrm>
            <a:off x="1283616" y="1899669"/>
            <a:ext cx="922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我知道這是一隻狗</a:t>
            </a:r>
            <a:r>
              <a:rPr lang="en-US" altLang="zh-TW"/>
              <a:t>,</a:t>
            </a:r>
            <a:r>
              <a:rPr lang="zh-TW" altLang="en-US"/>
              <a:t>答案就在這張圖片裡</a:t>
            </a:r>
            <a:r>
              <a:rPr lang="en-US" altLang="zh-TW"/>
              <a:t>,</a:t>
            </a:r>
            <a:r>
              <a:rPr lang="zh-TW" altLang="en-US"/>
              <a:t>但就是說不來為什麼</a:t>
            </a:r>
            <a:r>
              <a:rPr lang="en-US" altLang="zh-TW"/>
              <a:t>,</a:t>
            </a:r>
            <a:r>
              <a:rPr lang="zh-TW" altLang="en-US"/>
              <a:t>反正我就是覺得他是狗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354E00-F93C-4863-B58D-75C98950E785}"/>
              </a:ext>
            </a:extLst>
          </p:cNvPr>
          <p:cNvSpPr txBox="1"/>
          <p:nvPr/>
        </p:nvSpPr>
        <p:spPr>
          <a:xfrm>
            <a:off x="1283616" y="6072453"/>
            <a:ext cx="922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寫程式時</a:t>
            </a:r>
            <a:r>
              <a:rPr lang="en-US" altLang="zh-TW"/>
              <a:t>,</a:t>
            </a:r>
            <a:r>
              <a:rPr lang="zh-TW" altLang="en-US"/>
              <a:t>很像不是一個</a:t>
            </a:r>
            <a:r>
              <a:rPr lang="en-US" altLang="zh-TW"/>
              <a:t>”if()”</a:t>
            </a:r>
            <a:r>
              <a:rPr lang="zh-TW" altLang="en-US"/>
              <a:t>就能解決的問題</a:t>
            </a:r>
          </a:p>
        </p:txBody>
      </p:sp>
    </p:spTree>
    <p:extLst>
      <p:ext uri="{BB962C8B-B14F-4D97-AF65-F5344CB8AC3E}">
        <p14:creationId xmlns:p14="http://schemas.microsoft.com/office/powerpoint/2010/main" val="2721893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BD8566-2D12-415D-A924-CCA60563B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手寫辨識練習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B642A0-FD27-4142-BD10-6E314E11F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426636" cy="438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91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688F0C-E4B5-4C41-8AC2-66D029C79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活動</a:t>
            </a:r>
            <a:r>
              <a:rPr lang="en-US" altLang="zh-TW"/>
              <a:t>-</a:t>
            </a:r>
            <a:r>
              <a:rPr lang="en-US" altLang="zh-TW" err="1"/>
              <a:t>Colab</a:t>
            </a:r>
            <a:r>
              <a:rPr lang="zh-TW" altLang="en-US"/>
              <a:t>手寫實驗練習</a:t>
            </a:r>
            <a:r>
              <a:rPr lang="en-US" altLang="zh-TW"/>
              <a:t>(1/2)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FAF951-2F24-48B2-918A-AB9F4488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試試看用自己的手寫作為測試圖</a:t>
            </a:r>
            <a:endParaRPr lang="en-US" altLang="zh-TW"/>
          </a:p>
          <a:p>
            <a:r>
              <a:rPr lang="zh-TW" altLang="en-US"/>
              <a:t>嘗試加上數字</a:t>
            </a:r>
            <a:r>
              <a:rPr lang="en-US" altLang="zh-TW"/>
              <a:t>4~9</a:t>
            </a:r>
          </a:p>
          <a:p>
            <a:pPr marL="0" indent="0">
              <a:buNone/>
            </a:pPr>
            <a:r>
              <a:rPr lang="en-US" altLang="zh-TW" sz="1400">
                <a:hlinkClick r:id="rId2"/>
              </a:rPr>
              <a:t>https://colab.research.google.com/drive/13qw_XE8OcrZxvPEOGJnAltncZRVYAGqa?usp=sharing</a:t>
            </a:r>
            <a:endParaRPr lang="en-US" altLang="zh-TW" sz="140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527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樣本和答案真的有關係嗎</a:t>
            </a:r>
            <a:r>
              <a:rPr lang="en-US" altLang="zh-TW"/>
              <a:t>?</a:t>
            </a:r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455286"/>
              </p:ext>
            </p:extLst>
          </p:nvPr>
        </p:nvGraphicFramePr>
        <p:xfrm>
          <a:off x="838198" y="1874759"/>
          <a:ext cx="3000376" cy="30514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0094">
                  <a:extLst>
                    <a:ext uri="{9D8B030D-6E8A-4147-A177-3AD203B41FA5}">
                      <a16:colId xmlns:a16="http://schemas.microsoft.com/office/drawing/2014/main" val="1177844587"/>
                    </a:ext>
                  </a:extLst>
                </a:gridCol>
                <a:gridCol w="750094">
                  <a:extLst>
                    <a:ext uri="{9D8B030D-6E8A-4147-A177-3AD203B41FA5}">
                      <a16:colId xmlns:a16="http://schemas.microsoft.com/office/drawing/2014/main" val="3372654988"/>
                    </a:ext>
                  </a:extLst>
                </a:gridCol>
                <a:gridCol w="750094">
                  <a:extLst>
                    <a:ext uri="{9D8B030D-6E8A-4147-A177-3AD203B41FA5}">
                      <a16:colId xmlns:a16="http://schemas.microsoft.com/office/drawing/2014/main" val="614783740"/>
                    </a:ext>
                  </a:extLst>
                </a:gridCol>
                <a:gridCol w="750094">
                  <a:extLst>
                    <a:ext uri="{9D8B030D-6E8A-4147-A177-3AD203B41FA5}">
                      <a16:colId xmlns:a16="http://schemas.microsoft.com/office/drawing/2014/main" val="2950823385"/>
                    </a:ext>
                  </a:extLst>
                </a:gridCol>
              </a:tblGrid>
              <a:tr h="254284"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99220285"/>
                  </a:ext>
                </a:extLst>
              </a:tr>
              <a:tr h="254284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1" u="none" strike="noStrike">
                          <a:effectLst/>
                        </a:rPr>
                        <a:t>早餐內容</a:t>
                      </a:r>
                      <a:endParaRPr lang="zh-TW" altLang="en-US" sz="11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1" u="none" strike="noStrike">
                          <a:effectLst/>
                        </a:rPr>
                        <a:t>早餐時間</a:t>
                      </a:r>
                      <a:endParaRPr lang="zh-TW" altLang="en-US" sz="11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1" u="none" strike="noStrike">
                          <a:effectLst/>
                        </a:rPr>
                        <a:t>用餐地點</a:t>
                      </a:r>
                      <a:endParaRPr lang="zh-TW" altLang="en-US" sz="11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1" u="none" strike="noStrike">
                          <a:effectLst/>
                        </a:rPr>
                        <a:t>學生成績</a:t>
                      </a:r>
                      <a:endParaRPr lang="zh-TW" altLang="en-US" sz="11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71289039"/>
                  </a:ext>
                </a:extLst>
              </a:tr>
              <a:tr h="254284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effectLst/>
                        </a:rPr>
                        <a:t>麵線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100" u="none" strike="noStrike">
                          <a:effectLst/>
                        </a:rPr>
                        <a:t>08:00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effectLst/>
                        </a:rPr>
                        <a:t>學校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u="none" strike="noStrike">
                          <a:effectLst/>
                        </a:rPr>
                        <a:t>88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21418937"/>
                  </a:ext>
                </a:extLst>
              </a:tr>
              <a:tr h="254284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effectLst/>
                        </a:rPr>
                        <a:t>稀飯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100" u="none" strike="noStrike">
                          <a:effectLst/>
                        </a:rPr>
                        <a:t>06:00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effectLst/>
                        </a:rPr>
                        <a:t>住家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u="none" strike="noStrike">
                          <a:effectLst/>
                        </a:rPr>
                        <a:t>59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94537093"/>
                  </a:ext>
                </a:extLst>
              </a:tr>
              <a:tr h="254284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effectLst/>
                        </a:rPr>
                        <a:t>飯糰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100" u="none" strike="noStrike">
                          <a:effectLst/>
                        </a:rPr>
                        <a:t>07:00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effectLst/>
                        </a:rPr>
                        <a:t>早餐店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u="none" strike="noStrike">
                          <a:effectLst/>
                        </a:rPr>
                        <a:t>70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57143972"/>
                  </a:ext>
                </a:extLst>
              </a:tr>
              <a:tr h="254284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effectLst/>
                        </a:rPr>
                        <a:t>漢堡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100" u="none" strike="noStrike">
                          <a:effectLst/>
                        </a:rPr>
                        <a:t>07:00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effectLst/>
                        </a:rPr>
                        <a:t>住家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u="none" strike="noStrike">
                          <a:effectLst/>
                        </a:rPr>
                        <a:t>90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05995297"/>
                  </a:ext>
                </a:extLst>
              </a:tr>
              <a:tr h="254284"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44176579"/>
                  </a:ext>
                </a:extLst>
              </a:tr>
              <a:tr h="254284"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51022244"/>
                  </a:ext>
                </a:extLst>
              </a:tr>
              <a:tr h="254284"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47718259"/>
                  </a:ext>
                </a:extLst>
              </a:tr>
              <a:tr h="254284"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50925428"/>
                  </a:ext>
                </a:extLst>
              </a:tr>
              <a:tr h="254284"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19938021"/>
                  </a:ext>
                </a:extLst>
              </a:tr>
              <a:tr h="254284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effectLst/>
                        </a:rPr>
                        <a:t>飯糰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100" u="none" strike="noStrike">
                          <a:effectLst/>
                        </a:rPr>
                        <a:t>08:00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effectLst/>
                        </a:rPr>
                        <a:t>學校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u="none" strike="noStrike">
                          <a:effectLst/>
                        </a:rPr>
                        <a:t>65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27940092"/>
                  </a:ext>
                </a:extLst>
              </a:tr>
            </a:tbl>
          </a:graphicData>
        </a:graphic>
      </p:graphicFrame>
      <p:cxnSp>
        <p:nvCxnSpPr>
          <p:cNvPr id="7" name="直線接點 6"/>
          <p:cNvCxnSpPr/>
          <p:nvPr/>
        </p:nvCxnSpPr>
        <p:spPr>
          <a:xfrm flipH="1">
            <a:off x="2247900" y="3467877"/>
            <a:ext cx="19050" cy="1167335"/>
          </a:xfrm>
          <a:prstGeom prst="line">
            <a:avLst/>
          </a:prstGeom>
          <a:ln w="5080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473716" y="19669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麵線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5473716" y="23362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稀飯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473715" y="27055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漢堡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5473715" y="30985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飯糰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5497759" y="3501987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6:00</a:t>
            </a:r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497759" y="375717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7:00</a:t>
            </a:r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5521805" y="4012353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8:00</a:t>
            </a:r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5521804" y="42999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學校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521804" y="45568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住家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5358297" y="48444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早餐店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06206"/>
            <a:ext cx="4429125" cy="3207592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10039413" y="31162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學生成績</a:t>
            </a:r>
          </a:p>
        </p:txBody>
      </p:sp>
    </p:spTree>
    <p:extLst>
      <p:ext uri="{BB962C8B-B14F-4D97-AF65-F5344CB8AC3E}">
        <p14:creationId xmlns:p14="http://schemas.microsoft.com/office/powerpoint/2010/main" val="3108891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這樣機器真的能正確學習及預測嗎</a:t>
            </a:r>
            <a:r>
              <a:rPr lang="en-US" altLang="zh-TW"/>
              <a:t>?</a:t>
            </a:r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" y="1590435"/>
            <a:ext cx="1952625" cy="1952625"/>
          </a:xfrm>
        </p:spPr>
      </p:pic>
      <p:sp>
        <p:nvSpPr>
          <p:cNvPr id="5" name="矩形 4"/>
          <p:cNvSpPr/>
          <p:nvPr/>
        </p:nvSpPr>
        <p:spPr>
          <a:xfrm>
            <a:off x="4229100" y="2114550"/>
            <a:ext cx="2857500" cy="1057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富貴命回歸分析</a:t>
            </a:r>
          </a:p>
        </p:txBody>
      </p:sp>
      <p:sp>
        <p:nvSpPr>
          <p:cNvPr id="7" name="矩形 6"/>
          <p:cNvSpPr/>
          <p:nvPr/>
        </p:nvSpPr>
        <p:spPr>
          <a:xfrm>
            <a:off x="4324350" y="4286250"/>
            <a:ext cx="2857500" cy="1057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帥哥美女偵測系統</a:t>
            </a:r>
          </a:p>
        </p:txBody>
      </p:sp>
      <p:sp>
        <p:nvSpPr>
          <p:cNvPr id="10" name="向右箭號 9"/>
          <p:cNvSpPr/>
          <p:nvPr/>
        </p:nvSpPr>
        <p:spPr>
          <a:xfrm>
            <a:off x="3362325" y="2471737"/>
            <a:ext cx="676275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7277100" y="2471737"/>
            <a:ext cx="676275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7953375" y="2440542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富貴命指數 </a:t>
            </a:r>
            <a:r>
              <a:rPr lang="en-US" altLang="zh-TW"/>
              <a:t>98.7%</a:t>
            </a:r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" y="4119561"/>
            <a:ext cx="2643188" cy="148679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539" y="3852453"/>
            <a:ext cx="3489854" cy="1963043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8778611" y="3940127"/>
            <a:ext cx="757237" cy="581025"/>
          </a:xfrm>
          <a:prstGeom prst="rect">
            <a:avLst/>
          </a:prstGeom>
          <a:noFill/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9914466" y="4301052"/>
            <a:ext cx="757237" cy="581025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9247606" y="3904490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rgbClr val="00B050"/>
                </a:solidFill>
              </a:rPr>
              <a:t>帥度</a:t>
            </a:r>
            <a:r>
              <a:rPr lang="en-US" altLang="zh-TW">
                <a:solidFill>
                  <a:srgbClr val="00B050"/>
                </a:solidFill>
              </a:rPr>
              <a:t>92%</a:t>
            </a:r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0148963" y="4578075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rgbClr val="FFC000"/>
                </a:solidFill>
              </a:rPr>
              <a:t>正度</a:t>
            </a:r>
            <a:r>
              <a:rPr lang="en-US" altLang="zh-TW">
                <a:solidFill>
                  <a:srgbClr val="FFC000"/>
                </a:solidFill>
              </a:rPr>
              <a:t>93%</a:t>
            </a:r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22" name="向右箭號 21"/>
          <p:cNvSpPr/>
          <p:nvPr/>
        </p:nvSpPr>
        <p:spPr>
          <a:xfrm>
            <a:off x="3458766" y="4739609"/>
            <a:ext cx="676275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>
            <a:off x="7337557" y="4662525"/>
            <a:ext cx="676275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2904768" y="16564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輸入圖片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3336660" y="39691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輸入圖片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7731133" y="5834042"/>
            <a:ext cx="4078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/>
              <a:t>還真的有人這樣搞</a:t>
            </a:r>
            <a:r>
              <a:rPr lang="en-US" altLang="zh-TW" sz="1200"/>
              <a:t>- </a:t>
            </a:r>
            <a:r>
              <a:rPr lang="zh-TW" altLang="en-US" sz="1200"/>
              <a:t>搜尋</a:t>
            </a:r>
            <a:r>
              <a:rPr lang="en-US" altLang="zh-TW" sz="1200"/>
              <a:t>” "Facial attractiveness prediction”</a:t>
            </a:r>
            <a:endParaRPr lang="zh-TW" altLang="en-US" sz="1200"/>
          </a:p>
        </p:txBody>
      </p:sp>
    </p:spTree>
    <p:extLst>
      <p:ext uri="{BB962C8B-B14F-4D97-AF65-F5344CB8AC3E}">
        <p14:creationId xmlns:p14="http://schemas.microsoft.com/office/powerpoint/2010/main" val="3439242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9204DA-C78B-4A05-BCB8-D59D2422E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神經網路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690" y="2631961"/>
            <a:ext cx="4363637" cy="318475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504E8BA-C21B-4995-A152-33C1A8CEC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745" y="3137220"/>
            <a:ext cx="4013055" cy="1919287"/>
          </a:xfrm>
          <a:prstGeom prst="rect">
            <a:avLst/>
          </a:prstGeom>
        </p:spPr>
      </p:pic>
      <p:sp>
        <p:nvSpPr>
          <p:cNvPr id="4" name="圓角矩形圖說文字 3"/>
          <p:cNvSpPr/>
          <p:nvPr/>
        </p:nvSpPr>
        <p:spPr>
          <a:xfrm>
            <a:off x="536643" y="4931923"/>
            <a:ext cx="796047" cy="768485"/>
          </a:xfrm>
          <a:prstGeom prst="wedgeRoundRectCallout">
            <a:avLst>
              <a:gd name="adj1" fmla="val 120919"/>
              <a:gd name="adj2" fmla="val -15901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/>
              <a:t>給予輸入刺激</a:t>
            </a:r>
          </a:p>
        </p:txBody>
      </p:sp>
      <p:cxnSp>
        <p:nvCxnSpPr>
          <p:cNvPr id="7" name="直線單箭頭接點 6"/>
          <p:cNvCxnSpPr/>
          <p:nvPr/>
        </p:nvCxnSpPr>
        <p:spPr>
          <a:xfrm>
            <a:off x="1240690" y="5398851"/>
            <a:ext cx="1035582" cy="136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圓角矩形圖說文字 8"/>
          <p:cNvSpPr/>
          <p:nvPr/>
        </p:nvSpPr>
        <p:spPr>
          <a:xfrm>
            <a:off x="4171546" y="1777082"/>
            <a:ext cx="1188394" cy="768485"/>
          </a:xfrm>
          <a:prstGeom prst="wedgeRoundRectCallout">
            <a:avLst>
              <a:gd name="adj1" fmla="val -79465"/>
              <a:gd name="adj2" fmla="val 19414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/>
              <a:t>激勵反應</a:t>
            </a:r>
          </a:p>
        </p:txBody>
      </p:sp>
    </p:spTree>
    <p:extLst>
      <p:ext uri="{BB962C8B-B14F-4D97-AF65-F5344CB8AC3E}">
        <p14:creationId xmlns:p14="http://schemas.microsoft.com/office/powerpoint/2010/main" val="4191329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285010" cy="473063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神經網路類的機器學習</a:t>
            </a:r>
          </a:p>
        </p:txBody>
      </p:sp>
      <p:sp>
        <p:nvSpPr>
          <p:cNvPr id="5" name="矩形 4"/>
          <p:cNvSpPr/>
          <p:nvPr/>
        </p:nvSpPr>
        <p:spPr>
          <a:xfrm>
            <a:off x="9979025" y="5102225"/>
            <a:ext cx="661988" cy="8286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685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6770" y="136525"/>
            <a:ext cx="10515600" cy="1325563"/>
          </a:xfrm>
        </p:spPr>
        <p:txBody>
          <a:bodyPr/>
          <a:lstStyle/>
          <a:p>
            <a:r>
              <a:rPr lang="zh-TW" altLang="en-US"/>
              <a:t>當然</a:t>
            </a:r>
            <a:r>
              <a:rPr lang="en-US" altLang="zh-TW"/>
              <a:t>,</a:t>
            </a:r>
            <a:r>
              <a:rPr lang="zh-TW" altLang="en-US"/>
              <a:t>我們距離發生這種事還很遙遠</a:t>
            </a:r>
          </a:p>
        </p:txBody>
      </p:sp>
      <p:pic>
        <p:nvPicPr>
          <p:cNvPr id="4" name="Picture 2" descr="Terminator will return in 2019 with the help of James Cameron - The Verg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448" y="1462088"/>
            <a:ext cx="6496473" cy="487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3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7021AE-6F19-4248-9479-E4DD47AFD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BEFAC1-C94E-466F-82A5-3CA9DC7CD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問題的種類</a:t>
            </a:r>
            <a:endParaRPr lang="en-US" altLang="zh-TW"/>
          </a:p>
          <a:p>
            <a:r>
              <a:rPr lang="zh-TW" altLang="en-US"/>
              <a:t>學習的流程</a:t>
            </a:r>
            <a:endParaRPr lang="en-US" altLang="zh-TW"/>
          </a:p>
          <a:p>
            <a:r>
              <a:rPr lang="zh-TW" altLang="en-US"/>
              <a:t>機器學習常見詞彙</a:t>
            </a:r>
            <a:endParaRPr lang="en-US" altLang="zh-TW"/>
          </a:p>
          <a:p>
            <a:r>
              <a:rPr lang="zh-TW" altLang="en-US"/>
              <a:t>分類器案例</a:t>
            </a:r>
            <a:r>
              <a:rPr lang="en-US" altLang="zh-TW"/>
              <a:t>-</a:t>
            </a:r>
            <a:r>
              <a:rPr lang="zh-TW" altLang="en-US"/>
              <a:t>猜拳規則</a:t>
            </a:r>
            <a:endParaRPr lang="en-US" altLang="zh-TW"/>
          </a:p>
          <a:p>
            <a:r>
              <a:rPr lang="zh-TW" altLang="en-US"/>
              <a:t>分類器案例</a:t>
            </a:r>
            <a:r>
              <a:rPr lang="en-US" altLang="zh-TW"/>
              <a:t>-</a:t>
            </a:r>
            <a:r>
              <a:rPr lang="zh-TW" altLang="en-US"/>
              <a:t>手寫辨識</a:t>
            </a:r>
            <a:endParaRPr lang="en-US" altLang="zh-TW"/>
          </a:p>
          <a:p>
            <a:r>
              <a:rPr lang="zh-TW" altLang="en-US"/>
              <a:t>高級版湊答案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56436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9E01CD-18E0-4AB9-8842-5120CA193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回歸問題</a:t>
            </a:r>
            <a:r>
              <a:rPr lang="en-US" altLang="zh-TW"/>
              <a:t>(1)</a:t>
            </a:r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5AAFA1-592A-4271-8F53-80FBE2B6E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957" y="2123886"/>
            <a:ext cx="5622588" cy="417750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6F39FC0-76DD-4873-824E-CB16D6B0632F}"/>
              </a:ext>
            </a:extLst>
          </p:cNvPr>
          <p:cNvSpPr txBox="1"/>
          <p:nvPr/>
        </p:nvSpPr>
        <p:spPr>
          <a:xfrm>
            <a:off x="7724646" y="4539264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i="1"/>
              <a:t>f(</a:t>
            </a:r>
            <a:r>
              <a:rPr lang="en-US" altLang="zh-TW" sz="3600" i="1" err="1"/>
              <a:t>aX+b</a:t>
            </a:r>
            <a:r>
              <a:rPr lang="en-US" altLang="zh-TW" sz="3600" i="1"/>
              <a:t>)=Y</a:t>
            </a:r>
            <a:endParaRPr lang="zh-TW" altLang="en-US" sz="3600" i="1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7B42836-F350-4C26-96F4-0AE0A662F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876" y="2074504"/>
            <a:ext cx="3593863" cy="183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63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9E01CD-18E0-4AB9-8842-5120CA193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1.</a:t>
            </a:r>
            <a:r>
              <a:rPr lang="zh-TW" altLang="en-US"/>
              <a:t>回歸問題</a:t>
            </a:r>
            <a:r>
              <a:rPr lang="en-US" altLang="zh-TW"/>
              <a:t>(2)</a:t>
            </a:r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25B2F2-653E-4F28-B22E-6F44177AD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446" y="1553890"/>
            <a:ext cx="3698853" cy="227551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F4776CA-A4E2-442F-916E-23F5A504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49" y="1553890"/>
            <a:ext cx="3570562" cy="231216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D3144B6-0933-4960-9357-EBADD0BFB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008" y="3965802"/>
            <a:ext cx="4254836" cy="221311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27F2A33-A126-4F7F-A304-753A85A207E7}"/>
              </a:ext>
            </a:extLst>
          </p:cNvPr>
          <p:cNvSpPr txBox="1"/>
          <p:nvPr/>
        </p:nvSpPr>
        <p:spPr>
          <a:xfrm>
            <a:off x="1465410" y="4887691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使用增加神經元解決更複雜的問題</a:t>
            </a:r>
            <a:r>
              <a:rPr lang="en-US" altLang="zh-TW"/>
              <a:t>,</a:t>
            </a:r>
            <a:r>
              <a:rPr lang="zh-TW" altLang="en-US"/>
              <a:t>例如</a:t>
            </a:r>
            <a:endParaRPr lang="en-US" altLang="zh-TW"/>
          </a:p>
          <a:p>
            <a:r>
              <a:rPr lang="zh-TW" altLang="en-US"/>
              <a:t>使用兩個神經元</a:t>
            </a:r>
            <a:r>
              <a:rPr lang="en-US" altLang="zh-TW"/>
              <a:t>,</a:t>
            </a:r>
            <a:r>
              <a:rPr lang="zh-TW" altLang="en-US"/>
              <a:t>就可以組合出折線</a:t>
            </a:r>
          </a:p>
        </p:txBody>
      </p:sp>
    </p:spTree>
    <p:extLst>
      <p:ext uri="{BB962C8B-B14F-4D97-AF65-F5344CB8AC3E}">
        <p14:creationId xmlns:p14="http://schemas.microsoft.com/office/powerpoint/2010/main" val="2000361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33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佈景主題</vt:lpstr>
      <vt:lpstr> </vt:lpstr>
      <vt:lpstr>神經網路類的機學習</vt:lpstr>
      <vt:lpstr>這張圖片是什麼?你怎麼知道?</vt:lpstr>
      <vt:lpstr>神經網路</vt:lpstr>
      <vt:lpstr>神經網路類的機器學習</vt:lpstr>
      <vt:lpstr>當然,我們距離發生這種事還很遙遠</vt:lpstr>
      <vt:lpstr>PowerPoint Presentation</vt:lpstr>
      <vt:lpstr>回歸問題(1)</vt:lpstr>
      <vt:lpstr>1.回歸問題(2)</vt:lpstr>
      <vt:lpstr>分類問題</vt:lpstr>
      <vt:lpstr>網路及相關參數怎麼來的?</vt:lpstr>
      <vt:lpstr>怎麼知道節點要怎麼擺放組合?</vt:lpstr>
      <vt:lpstr>PowerPoint Presentation</vt:lpstr>
      <vt:lpstr>怎麼知道每個節點的權重要給多少?</vt:lpstr>
      <vt:lpstr>學習流程的種類</vt:lpstr>
      <vt:lpstr>監督式學習—學習流程</vt:lpstr>
      <vt:lpstr>非監督式學習-分群問題</vt:lpstr>
      <vt:lpstr>活動-回歸問題練習(1)</vt:lpstr>
      <vt:lpstr>活動-回歸問題練習(2)</vt:lpstr>
      <vt:lpstr>當網路節點愈來愈多時</vt:lpstr>
      <vt:lpstr>Batch size &amp; Epoch</vt:lpstr>
      <vt:lpstr>Loss &amp; Accuracy</vt:lpstr>
      <vt:lpstr>Overfitting(1/2)</vt:lpstr>
      <vt:lpstr>Overfitting(2/2)</vt:lpstr>
      <vt:lpstr>活動-猜拳規則學習(1)</vt:lpstr>
      <vt:lpstr>PowerPoint Presentation</vt:lpstr>
      <vt:lpstr>活動-猜拳規則學習  使用COLAB</vt:lpstr>
      <vt:lpstr>手勢辨識</vt:lpstr>
      <vt:lpstr>活動-手勢辨識</vt:lpstr>
      <vt:lpstr>手寫辨識練習</vt:lpstr>
      <vt:lpstr>活動-Colab手寫實驗練習(1/2)</vt:lpstr>
      <vt:lpstr>樣本和答案真的有關係嗎?</vt:lpstr>
      <vt:lpstr>這樣機器真的能正確學習及預測嗎?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tien-i Kao</dc:creator>
  <cp:revision>1</cp:revision>
  <dcterms:created xsi:type="dcterms:W3CDTF">2020-08-28T06:26:07Z</dcterms:created>
  <dcterms:modified xsi:type="dcterms:W3CDTF">2020-09-09T11:30:29Z</dcterms:modified>
</cp:coreProperties>
</file>